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02_0.xml" ContentType="application/vnd.ms-powerpoint.comment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7"/>
  </p:notesMasterIdLst>
  <p:sldIdLst>
    <p:sldId id="256" r:id="rId5"/>
    <p:sldId id="258" r:id="rId6"/>
  </p:sldIdLst>
  <p:sldSz cx="7559675" cy="10691813"/>
  <p:notesSz cx="9929813" cy="67992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7" userDrawn="1">
          <p15:clr>
            <a:srgbClr val="A4A3A4"/>
          </p15:clr>
        </p15:guide>
        <p15:guide id="2" pos="2381"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38E810-C54F-423A-A4E4-8C07DC74A4D0}" name="Claire Rigal" initials="CR" userId="9129501a1c528b4b" providerId="Windows Live"/>
  <p188:author id="{F7027B1C-2276-2DD6-8B69-1AEC1F169C23}" name="OLIVIER FLEAU" initials="OF" userId="S::ofleau@sgdf.fr::88eb075e-7e60-443f-8616-2bbb17c81c75" providerId="AD"/>
  <p188:author id="{5FD92452-59AF-B786-4A70-0F4F6E8B3F11}" name="st-germain-du-lac@diocese-annecy.fr" initials="sgdla" userId="S::st-germain-du-lac@diocese-annecy.fr::17ff18d2-075c-4887-a1fa-b680931632ac" providerId="AD"/>
  <p188:author id="{26A53DA1-C902-9CB3-7702-5B2C1ADDF3EA}" name="Benoît Houssay" initials="BH" userId="7d55647a3700dd47" providerId="Windows Live"/>
  <p188:author id="{78D480FF-23D6-C560-C3E2-3D4E63109007}" name="hortense Houssay" initials="hH" userId="4ac3a2590e7ae505"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enoît Houssay" initials="BH" lastIdx="1" clrIdx="0">
    <p:extLst>
      <p:ext uri="{19B8F6BF-5375-455C-9EA6-DF929625EA0E}">
        <p15:presenceInfo xmlns:p15="http://schemas.microsoft.com/office/powerpoint/2012/main" userId="7d55647a3700dd4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CC"/>
    <a:srgbClr val="E2E2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81"/>
    <p:restoredTop sz="94624"/>
  </p:normalViewPr>
  <p:slideViewPr>
    <p:cSldViewPr snapToGrid="0">
      <p:cViewPr varScale="1">
        <p:scale>
          <a:sx n="50" d="100"/>
          <a:sy n="50" d="100"/>
        </p:scale>
        <p:origin x="2558" y="53"/>
      </p:cViewPr>
      <p:guideLst>
        <p:guide orient="horz" pos="3367"/>
        <p:guide pos="238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germain-du-lac@diocese-annecy.fr" userId="17ff18d2-075c-4887-a1fa-b680931632ac" providerId="ADAL" clId="{739BB6C0-4A01-4B0A-912D-B339914422B4}"/>
    <pc:docChg chg="undo custSel modSld">
      <pc:chgData name="st-germain-du-lac@diocese-annecy.fr" userId="17ff18d2-075c-4887-a1fa-b680931632ac" providerId="ADAL" clId="{739BB6C0-4A01-4B0A-912D-B339914422B4}" dt="2026-08-26T15:39:54.735" v="1798" actId="1036"/>
      <pc:docMkLst>
        <pc:docMk/>
      </pc:docMkLst>
      <pc:sldChg chg="addSp delSp modSp">
        <pc:chgData name="st-germain-du-lac@diocese-annecy.fr" userId="17ff18d2-075c-4887-a1fa-b680931632ac" providerId="ADAL" clId="{739BB6C0-4A01-4B0A-912D-B339914422B4}" dt="2026-08-26T15:39:54.735" v="1798" actId="1036"/>
        <pc:sldMkLst>
          <pc:docMk/>
          <pc:sldMk cId="0" sldId="256"/>
        </pc:sldMkLst>
        <pc:spChg chg="mod">
          <ac:chgData name="st-germain-du-lac@diocese-annecy.fr" userId="17ff18d2-075c-4887-a1fa-b680931632ac" providerId="ADAL" clId="{739BB6C0-4A01-4B0A-912D-B339914422B4}" dt="2026-08-26T08:31:18.213" v="5" actId="20577"/>
          <ac:spMkLst>
            <pc:docMk/>
            <pc:sldMk cId="0" sldId="256"/>
            <ac:spMk id="2" creationId="{00000000-0000-0000-0000-000000000000}"/>
          </ac:spMkLst>
        </pc:spChg>
        <pc:spChg chg="mod">
          <ac:chgData name="st-germain-du-lac@diocese-annecy.fr" userId="17ff18d2-075c-4887-a1fa-b680931632ac" providerId="ADAL" clId="{739BB6C0-4A01-4B0A-912D-B339914422B4}" dt="2026-08-26T14:11:46.349" v="1474" actId="20577"/>
          <ac:spMkLst>
            <pc:docMk/>
            <pc:sldMk cId="0" sldId="256"/>
            <ac:spMk id="3" creationId="{00000000-0000-0000-0000-000000000000}"/>
          </ac:spMkLst>
        </pc:spChg>
        <pc:spChg chg="mod">
          <ac:chgData name="st-germain-du-lac@diocese-annecy.fr" userId="17ff18d2-075c-4887-a1fa-b680931632ac" providerId="ADAL" clId="{739BB6C0-4A01-4B0A-912D-B339914422B4}" dt="2026-08-26T15:39:34.454" v="1789" actId="20577"/>
          <ac:spMkLst>
            <pc:docMk/>
            <pc:sldMk cId="0" sldId="256"/>
            <ac:spMk id="5" creationId="{65E8BAF7-E3A9-B3A1-DDD6-A7D92D8FB69D}"/>
          </ac:spMkLst>
        </pc:spChg>
        <pc:spChg chg="mod">
          <ac:chgData name="st-germain-du-lac@diocese-annecy.fr" userId="17ff18d2-075c-4887-a1fa-b680931632ac" providerId="ADAL" clId="{739BB6C0-4A01-4B0A-912D-B339914422B4}" dt="2026-08-26T14:58:25.086" v="1492" actId="20577"/>
          <ac:spMkLst>
            <pc:docMk/>
            <pc:sldMk cId="0" sldId="256"/>
            <ac:spMk id="6" creationId="{3073E76F-F398-2E98-9545-EC7AB8D5AC0C}"/>
          </ac:spMkLst>
        </pc:spChg>
        <pc:spChg chg="add del">
          <ac:chgData name="st-germain-du-lac@diocese-annecy.fr" userId="17ff18d2-075c-4887-a1fa-b680931632ac" providerId="ADAL" clId="{739BB6C0-4A01-4B0A-912D-B339914422B4}" dt="2026-08-26T08:57:51.034" v="531"/>
          <ac:spMkLst>
            <pc:docMk/>
            <pc:sldMk cId="0" sldId="256"/>
            <ac:spMk id="8" creationId="{BE93E1B2-3941-4C98-92CE-99DD709B8670}"/>
          </ac:spMkLst>
        </pc:spChg>
        <pc:spChg chg="add del">
          <ac:chgData name="st-germain-du-lac@diocese-annecy.fr" userId="17ff18d2-075c-4887-a1fa-b680931632ac" providerId="ADAL" clId="{739BB6C0-4A01-4B0A-912D-B339914422B4}" dt="2026-08-26T08:57:50.544" v="530"/>
          <ac:spMkLst>
            <pc:docMk/>
            <pc:sldMk cId="0" sldId="256"/>
            <ac:spMk id="10" creationId="{C11F9664-B0F5-4D69-B180-959914AC34F9}"/>
          </ac:spMkLst>
        </pc:spChg>
        <pc:spChg chg="mod">
          <ac:chgData name="st-germain-du-lac@diocese-annecy.fr" userId="17ff18d2-075c-4887-a1fa-b680931632ac" providerId="ADAL" clId="{739BB6C0-4A01-4B0A-912D-B339914422B4}" dt="2026-08-26T15:39:54.735" v="1798" actId="1036"/>
          <ac:spMkLst>
            <pc:docMk/>
            <pc:sldMk cId="0" sldId="256"/>
            <ac:spMk id="11" creationId="{6991E045-53AE-0218-FE7A-F5948FCBE74D}"/>
          </ac:spMkLst>
        </pc:spChg>
        <pc:spChg chg="mod">
          <ac:chgData name="st-germain-du-lac@diocese-annecy.fr" userId="17ff18d2-075c-4887-a1fa-b680931632ac" providerId="ADAL" clId="{739BB6C0-4A01-4B0A-912D-B339914422B4}" dt="2026-08-26T08:48:31.795" v="400" actId="20577"/>
          <ac:spMkLst>
            <pc:docMk/>
            <pc:sldMk cId="0" sldId="256"/>
            <ac:spMk id="12" creationId="{C18DB778-E2D5-E863-6283-DD2987EE804B}"/>
          </ac:spMkLst>
        </pc:spChg>
        <pc:spChg chg="mod">
          <ac:chgData name="st-germain-du-lac@diocese-annecy.fr" userId="17ff18d2-075c-4887-a1fa-b680931632ac" providerId="ADAL" clId="{739BB6C0-4A01-4B0A-912D-B339914422B4}" dt="2026-08-26T13:35:14.230" v="989" actId="1035"/>
          <ac:spMkLst>
            <pc:docMk/>
            <pc:sldMk cId="0" sldId="256"/>
            <ac:spMk id="16" creationId="{00000000-0000-0000-0000-000000000000}"/>
          </ac:spMkLst>
        </pc:spChg>
        <pc:spChg chg="mod">
          <ac:chgData name="st-germain-du-lac@diocese-annecy.fr" userId="17ff18d2-075c-4887-a1fa-b680931632ac" providerId="ADAL" clId="{739BB6C0-4A01-4B0A-912D-B339914422B4}" dt="2026-08-26T15:38:16.739" v="1760" actId="20577"/>
          <ac:spMkLst>
            <pc:docMk/>
            <pc:sldMk cId="0" sldId="256"/>
            <ac:spMk id="17" creationId="{0BC51DDC-9B3D-4172-B3C9-429B8BD1F0C5}"/>
          </ac:spMkLst>
        </pc:spChg>
        <pc:picChg chg="del">
          <ac:chgData name="st-germain-du-lac@diocese-annecy.fr" userId="17ff18d2-075c-4887-a1fa-b680931632ac" providerId="ADAL" clId="{739BB6C0-4A01-4B0A-912D-B339914422B4}" dt="2026-08-26T08:54:36.288" v="404" actId="478"/>
          <ac:picMkLst>
            <pc:docMk/>
            <pc:sldMk cId="0" sldId="256"/>
            <ac:picMk id="4" creationId="{763B7097-D539-2574-03A9-E89692153BD1}"/>
          </ac:picMkLst>
        </pc:picChg>
        <pc:picChg chg="add mod">
          <ac:chgData name="st-germain-du-lac@diocese-annecy.fr" userId="17ff18d2-075c-4887-a1fa-b680931632ac" providerId="ADAL" clId="{739BB6C0-4A01-4B0A-912D-B339914422B4}" dt="2026-08-26T15:39:47.471" v="1790" actId="14100"/>
          <ac:picMkLst>
            <pc:docMk/>
            <pc:sldMk cId="0" sldId="256"/>
            <ac:picMk id="18" creationId="{2EA51A8E-20DF-4B8A-A49F-80180697AEE8}"/>
          </ac:picMkLst>
        </pc:picChg>
      </pc:sldChg>
      <pc:sldChg chg="addSp modSp">
        <pc:chgData name="st-germain-du-lac@diocese-annecy.fr" userId="17ff18d2-075c-4887-a1fa-b680931632ac" providerId="ADAL" clId="{739BB6C0-4A01-4B0A-912D-B339914422B4}" dt="2026-08-26T15:32:16.234" v="1717" actId="113"/>
        <pc:sldMkLst>
          <pc:docMk/>
          <pc:sldMk cId="0" sldId="258"/>
        </pc:sldMkLst>
        <pc:spChg chg="mod">
          <ac:chgData name="st-germain-du-lac@diocese-annecy.fr" userId="17ff18d2-075c-4887-a1fa-b680931632ac" providerId="ADAL" clId="{739BB6C0-4A01-4B0A-912D-B339914422B4}" dt="2026-08-26T15:31:03.979" v="1671" actId="1036"/>
          <ac:spMkLst>
            <pc:docMk/>
            <pc:sldMk cId="0" sldId="258"/>
            <ac:spMk id="2" creationId="{66B0CA2D-465A-9FF7-49CB-39FFB39B56BA}"/>
          </ac:spMkLst>
        </pc:spChg>
        <pc:spChg chg="mod">
          <ac:chgData name="st-germain-du-lac@diocese-annecy.fr" userId="17ff18d2-075c-4887-a1fa-b680931632ac" providerId="ADAL" clId="{739BB6C0-4A01-4B0A-912D-B339914422B4}" dt="2026-08-26T15:32:16.234" v="1717" actId="113"/>
          <ac:spMkLst>
            <pc:docMk/>
            <pc:sldMk cId="0" sldId="258"/>
            <ac:spMk id="3" creationId="{13363543-C206-7A58-11C1-79EE2E709D58}"/>
          </ac:spMkLst>
        </pc:spChg>
        <pc:spChg chg="mod">
          <ac:chgData name="st-germain-du-lac@diocese-annecy.fr" userId="17ff18d2-075c-4887-a1fa-b680931632ac" providerId="ADAL" clId="{739BB6C0-4A01-4B0A-912D-B339914422B4}" dt="2026-08-26T13:57:40.586" v="1046" actId="1035"/>
          <ac:spMkLst>
            <pc:docMk/>
            <pc:sldMk cId="0" sldId="258"/>
            <ac:spMk id="13" creationId="{00000000-0000-0000-0000-000000000000}"/>
          </ac:spMkLst>
        </pc:spChg>
        <pc:spChg chg="mod ord">
          <ac:chgData name="st-germain-du-lac@diocese-annecy.fr" userId="17ff18d2-075c-4887-a1fa-b680931632ac" providerId="ADAL" clId="{739BB6C0-4A01-4B0A-912D-B339914422B4}" dt="2026-08-26T15:31:13.208" v="1676" actId="1035"/>
          <ac:spMkLst>
            <pc:docMk/>
            <pc:sldMk cId="0" sldId="258"/>
            <ac:spMk id="16" creationId="{1D1B21C0-3459-D72E-28DE-0C8C2DC7139D}"/>
          </ac:spMkLst>
        </pc:spChg>
        <pc:picChg chg="mod">
          <ac:chgData name="st-germain-du-lac@diocese-annecy.fr" userId="17ff18d2-075c-4887-a1fa-b680931632ac" providerId="ADAL" clId="{739BB6C0-4A01-4B0A-912D-B339914422B4}" dt="2026-08-26T15:31:13.208" v="1676" actId="1035"/>
          <ac:picMkLst>
            <pc:docMk/>
            <pc:sldMk cId="0" sldId="258"/>
            <ac:picMk id="18" creationId="{07C8FC95-A81C-384C-FFD9-F5BB2237D651}"/>
          </ac:picMkLst>
        </pc:picChg>
        <pc:picChg chg="mod">
          <ac:chgData name="st-germain-du-lac@diocese-annecy.fr" userId="17ff18d2-075c-4887-a1fa-b680931632ac" providerId="ADAL" clId="{739BB6C0-4A01-4B0A-912D-B339914422B4}" dt="2026-08-26T15:31:30.210" v="1711" actId="1037"/>
          <ac:picMkLst>
            <pc:docMk/>
            <pc:sldMk cId="0" sldId="258"/>
            <ac:picMk id="20" creationId="{B8B5B4B7-8164-D3BC-29BE-12642DF41DE9}"/>
          </ac:picMkLst>
        </pc:picChg>
        <pc:picChg chg="mod">
          <ac:chgData name="st-germain-du-lac@diocese-annecy.fr" userId="17ff18d2-075c-4887-a1fa-b680931632ac" providerId="ADAL" clId="{739BB6C0-4A01-4B0A-912D-B339914422B4}" dt="2026-08-26T15:31:09.464" v="1673" actId="1035"/>
          <ac:picMkLst>
            <pc:docMk/>
            <pc:sldMk cId="0" sldId="258"/>
            <ac:picMk id="22" creationId="{2500C971-4729-8814-64C5-7C0BB83DD28F}"/>
          </ac:picMkLst>
        </pc:picChg>
        <pc:picChg chg="mod">
          <ac:chgData name="st-germain-du-lac@diocese-annecy.fr" userId="17ff18d2-075c-4887-a1fa-b680931632ac" providerId="ADAL" clId="{739BB6C0-4A01-4B0A-912D-B339914422B4}" dt="2026-08-26T15:31:09.464" v="1673" actId="1035"/>
          <ac:picMkLst>
            <pc:docMk/>
            <pc:sldMk cId="0" sldId="258"/>
            <ac:picMk id="24" creationId="{98B86E1F-E8A6-8A92-8CB2-7952A0A02EEF}"/>
          </ac:picMkLst>
        </pc:picChg>
        <pc:picChg chg="add mod">
          <ac:chgData name="st-germain-du-lac@diocese-annecy.fr" userId="17ff18d2-075c-4887-a1fa-b680931632ac" providerId="ADAL" clId="{739BB6C0-4A01-4B0A-912D-B339914422B4}" dt="2026-08-26T15:27:41.913" v="1587" actId="1076"/>
          <ac:picMkLst>
            <pc:docMk/>
            <pc:sldMk cId="0" sldId="258"/>
            <ac:picMk id="2050" creationId="{B8088795-5C60-4A8B-935B-94D5C46EE83B}"/>
          </ac:picMkLst>
        </pc:picChg>
      </pc:sldChg>
    </pc:docChg>
  </pc:docChgLst>
</pc:chgInfo>
</file>

<file path=ppt/comments/modernComment_102_0.xml><?xml version="1.0" encoding="utf-8"?>
<p188:cmLst xmlns:a="http://schemas.openxmlformats.org/drawingml/2006/main" xmlns:r="http://schemas.openxmlformats.org/officeDocument/2006/relationships" xmlns:p188="http://schemas.microsoft.com/office/powerpoint/2018/8/main">
  <p188:cm id="{33582281-A3EA-4EC7-A8A8-AD318494598E}" authorId="{5338E810-C54F-423A-A4E4-8C07DC74A4D0}" status="resolved" created="2026-06-04T15:55:15.771" complete="100000">
    <ac:txMkLst xmlns:ac="http://schemas.microsoft.com/office/drawing/2013/main/command">
      <pc:docMk xmlns:pc="http://schemas.microsoft.com/office/powerpoint/2013/main/command"/>
      <pc:sldMk xmlns:pc="http://schemas.microsoft.com/office/powerpoint/2013/main/command" cId="0" sldId="258"/>
      <ac:spMk id="10" creationId="{E5AD73D3-4C31-AA82-38B1-910A5B45F5EF}"/>
      <ac:txMk cp="192" len="6">
        <ac:context len="257" hash="2922774354"/>
      </ac:txMk>
    </ac:txMkLst>
    <p188:txBody>
      <a:bodyPr/>
      <a:lstStyle/>
      <a:p>
        <a:r>
          <a:rPr lang="fr-FR"/>
          <a:t>Ombres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302781" cy="341144"/>
          </a:xfrm>
          <a:prstGeom prst="rect">
            <a:avLst/>
          </a:prstGeom>
        </p:spPr>
        <p:txBody>
          <a:bodyPr vert="horz" lIns="91458" tIns="45729" rIns="91458" bIns="45729" rtlCol="0"/>
          <a:lstStyle>
            <a:lvl1pPr algn="l">
              <a:defRPr sz="1200"/>
            </a:lvl1pPr>
          </a:lstStyle>
          <a:p>
            <a:endParaRPr lang="fr-FR" dirty="0"/>
          </a:p>
        </p:txBody>
      </p:sp>
      <p:sp>
        <p:nvSpPr>
          <p:cNvPr id="3" name="Espace réservé de la date 2"/>
          <p:cNvSpPr>
            <a:spLocks noGrp="1"/>
          </p:cNvSpPr>
          <p:nvPr>
            <p:ph type="dt" idx="1"/>
          </p:nvPr>
        </p:nvSpPr>
        <p:spPr>
          <a:xfrm>
            <a:off x="5624417" y="0"/>
            <a:ext cx="4302781" cy="341144"/>
          </a:xfrm>
          <a:prstGeom prst="rect">
            <a:avLst/>
          </a:prstGeom>
        </p:spPr>
        <p:txBody>
          <a:bodyPr vert="horz" lIns="91458" tIns="45729" rIns="91458" bIns="45729" rtlCol="0"/>
          <a:lstStyle>
            <a:lvl1pPr algn="r">
              <a:defRPr sz="1200"/>
            </a:lvl1pPr>
          </a:lstStyle>
          <a:p>
            <a:fld id="{439CED96-068A-4274-8614-CE8858D45159}" type="datetimeFigureOut">
              <a:rPr lang="fr-FR" smtClean="0"/>
              <a:t>30/08/2026</a:t>
            </a:fld>
            <a:endParaRPr lang="fr-FR" dirty="0"/>
          </a:p>
        </p:txBody>
      </p:sp>
      <p:sp>
        <p:nvSpPr>
          <p:cNvPr id="4" name="Espace réservé de l'image des diapositives 3"/>
          <p:cNvSpPr>
            <a:spLocks noGrp="1" noRot="1" noChangeAspect="1"/>
          </p:cNvSpPr>
          <p:nvPr>
            <p:ph type="sldImg" idx="2"/>
          </p:nvPr>
        </p:nvSpPr>
        <p:spPr>
          <a:xfrm>
            <a:off x="4152900" y="849313"/>
            <a:ext cx="1622425" cy="2295525"/>
          </a:xfrm>
          <a:prstGeom prst="rect">
            <a:avLst/>
          </a:prstGeom>
          <a:noFill/>
          <a:ln w="12700">
            <a:solidFill>
              <a:prstClr val="black"/>
            </a:solidFill>
          </a:ln>
        </p:spPr>
        <p:txBody>
          <a:bodyPr vert="horz" lIns="91458" tIns="45729" rIns="91458" bIns="45729" rtlCol="0" anchor="ctr"/>
          <a:lstStyle/>
          <a:p>
            <a:endParaRPr lang="fr-FR" dirty="0"/>
          </a:p>
        </p:txBody>
      </p:sp>
      <p:sp>
        <p:nvSpPr>
          <p:cNvPr id="5" name="Espace réservé des notes 4"/>
          <p:cNvSpPr>
            <a:spLocks noGrp="1"/>
          </p:cNvSpPr>
          <p:nvPr>
            <p:ph type="body" sz="quarter" idx="3"/>
          </p:nvPr>
        </p:nvSpPr>
        <p:spPr>
          <a:xfrm>
            <a:off x="992949" y="3272146"/>
            <a:ext cx="7943596" cy="2677210"/>
          </a:xfrm>
          <a:prstGeom prst="rect">
            <a:avLst/>
          </a:prstGeom>
        </p:spPr>
        <p:txBody>
          <a:bodyPr vert="horz" lIns="91458" tIns="45729" rIns="91458" bIns="45729"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6458119"/>
            <a:ext cx="4302781" cy="341144"/>
          </a:xfrm>
          <a:prstGeom prst="rect">
            <a:avLst/>
          </a:prstGeom>
        </p:spPr>
        <p:txBody>
          <a:bodyPr vert="horz" lIns="91458" tIns="45729" rIns="91458" bIns="45729"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5624417" y="6458119"/>
            <a:ext cx="4302781" cy="341144"/>
          </a:xfrm>
          <a:prstGeom prst="rect">
            <a:avLst/>
          </a:prstGeom>
        </p:spPr>
        <p:txBody>
          <a:bodyPr vert="horz" lIns="91458" tIns="45729" rIns="91458" bIns="45729" rtlCol="0" anchor="b"/>
          <a:lstStyle>
            <a:lvl1pPr algn="r">
              <a:defRPr sz="1200"/>
            </a:lvl1pPr>
          </a:lstStyle>
          <a:p>
            <a:fld id="{379DBC96-224C-4F47-B1D0-6020CB55D1D9}" type="slidenum">
              <a:rPr lang="fr-FR" smtClean="0"/>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idx="2"/>
          </p:nvPr>
        </p:nvSpPr>
        <p:spPr>
          <a:xfrm>
            <a:off x="4154488" y="849313"/>
            <a:ext cx="1620837" cy="2293937"/>
          </a:xfrm>
        </p:spPr>
      </p:sp>
      <p:sp>
        <p:nvSpPr>
          <p:cNvPr id="3" name="Espace réservé du texte 2"/>
          <p:cNvSpPr>
            <a:spLocks noGrp="1"/>
          </p:cNvSpPr>
          <p:nvPr>
            <p:ph type="body" idx="3"/>
          </p:nvPr>
        </p:nvSpPr>
        <p:spPr/>
        <p:txBody>
          <a:bodyPr/>
          <a:lstStyle/>
          <a:p>
            <a:endParaRPr lang="fr-FR"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79DBC96-224C-4F47-B1D0-6020CB55D1D9}" type="slidenum">
              <a:rPr lang="fr-FR" smtClean="0"/>
              <a:t>2</a:t>
            </a:fld>
            <a:endParaRPr lang="fr-FR" dirty="0"/>
          </a:p>
        </p:txBody>
      </p:sp>
    </p:spTree>
    <p:extLst>
      <p:ext uri="{BB962C8B-B14F-4D97-AF65-F5344CB8AC3E}">
        <p14:creationId xmlns:p14="http://schemas.microsoft.com/office/powerpoint/2010/main" val="1712366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fr-FR"/>
              <a:t>Modifiez le style du titre</a:t>
            </a:r>
            <a:endParaRPr lang="en-US"/>
          </a:p>
        </p:txBody>
      </p:sp>
      <p:sp>
        <p:nvSpPr>
          <p:cNvPr id="3" name="Subtitle 2"/>
          <p:cNvSpPr>
            <a:spLocks noGrp="1"/>
          </p:cNvSpPr>
          <p:nvPr>
            <p:ph type="subTitle" idx="1" hasCustomPrompt="1"/>
          </p:nvPr>
        </p:nvSpPr>
        <p:spPr>
          <a:xfrm>
            <a:off x="944960" y="5615678"/>
            <a:ext cx="5669756" cy="2581379"/>
          </a:xfrm>
        </p:spPr>
        <p:txBody>
          <a:bodyPr/>
          <a:lstStyle>
            <a:lvl1pPr marL="0" indent="0" algn="ctr">
              <a:buNone/>
              <a:defRPr sz="1985"/>
            </a:lvl1pPr>
            <a:lvl2pPr marL="377825" indent="0" algn="ctr">
              <a:buNone/>
              <a:defRPr sz="1655"/>
            </a:lvl2pPr>
            <a:lvl3pPr marL="755650" indent="0" algn="ctr">
              <a:buNone/>
              <a:defRPr sz="1490"/>
            </a:lvl3pPr>
            <a:lvl4pPr marL="1134110" indent="0" algn="ctr">
              <a:buNone/>
              <a:defRPr sz="1325"/>
            </a:lvl4pPr>
            <a:lvl5pPr marL="1511935" indent="0" algn="ctr">
              <a:buNone/>
              <a:defRPr sz="1325"/>
            </a:lvl5pPr>
            <a:lvl6pPr marL="1889760" indent="0" algn="ctr">
              <a:buNone/>
              <a:defRPr sz="1325"/>
            </a:lvl6pPr>
            <a:lvl7pPr marL="2267585" indent="0" algn="ctr">
              <a:buNone/>
              <a:defRPr sz="1325"/>
            </a:lvl7pPr>
            <a:lvl8pPr marL="2646045" indent="0" algn="ctr">
              <a:buNone/>
              <a:defRPr sz="1325"/>
            </a:lvl8pPr>
            <a:lvl9pPr marL="3023870" indent="0" algn="ctr">
              <a:buNone/>
              <a:defRPr sz="1325"/>
            </a:lvl9pPr>
          </a:lstStyle>
          <a:p>
            <a:r>
              <a:rPr lang="fr-FR"/>
              <a:t>Modifiez le style des sous-titres du masque</a:t>
            </a:r>
            <a:endParaRPr lang="en-US"/>
          </a:p>
        </p:txBody>
      </p:sp>
      <p:sp>
        <p:nvSpPr>
          <p:cNvPr id="4" name="Date Placeholder 3"/>
          <p:cNvSpPr>
            <a:spLocks noGrp="1"/>
          </p:cNvSpPr>
          <p:nvPr>
            <p:ph type="dt" sz="half" idx="10"/>
          </p:nvPr>
        </p:nvSpPr>
        <p:spPr/>
        <p:txBody>
          <a:bodyPr/>
          <a:lstStyle/>
          <a:p>
            <a:fld id="{96F7A7BF-90E4-4F40-A24E-1A0408A54484}" type="datetimeFigureOut">
              <a:rPr lang="fr-FR" smtClean="0"/>
              <a:t>30/08/2026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F43FA1B0-A872-4AEE-A457-FC8888C3D956}" type="slidenum">
              <a:rPr lang="fr-FR" smtClean="0"/>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hasCustomPrompt="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96F7A7BF-90E4-4F40-A24E-1A0408A54484}" type="datetimeFigureOut">
              <a:rPr lang="fr-FR" smtClean="0"/>
              <a:t>30/08/2026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F43FA1B0-A872-4AEE-A457-FC8888C3D956}" type="slidenum">
              <a:rPr lang="fr-FR" smtClean="0"/>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fr-FR"/>
              <a:t>Modifiez le style du titre</a:t>
            </a:r>
            <a:endParaRPr lang="en-US"/>
          </a:p>
        </p:txBody>
      </p:sp>
      <p:sp>
        <p:nvSpPr>
          <p:cNvPr id="3" name="Vertical Text Placeholder 2"/>
          <p:cNvSpPr>
            <a:spLocks noGrp="1"/>
          </p:cNvSpPr>
          <p:nvPr>
            <p:ph type="body" orient="vert" idx="1" hasCustomPrompt="1"/>
          </p:nvPr>
        </p:nvSpPr>
        <p:spPr>
          <a:xfrm>
            <a:off x="519728" y="569240"/>
            <a:ext cx="4795669" cy="9060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96F7A7BF-90E4-4F40-A24E-1A0408A54484}" type="datetimeFigureOut">
              <a:rPr lang="fr-FR" smtClean="0"/>
              <a:t>30/08/2026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F43FA1B0-A872-4AEE-A457-FC8888C3D956}" type="slidenum">
              <a:rPr lang="fr-FR" smtClean="0"/>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hasCustomPrompt="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96F7A7BF-90E4-4F40-A24E-1A0408A54484}" type="datetimeFigureOut">
              <a:rPr lang="fr-FR" smtClean="0"/>
              <a:t>30/08/2026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F43FA1B0-A872-4AEE-A457-FC8888C3D956}" type="slidenum">
              <a:rPr lang="fr-FR" smtClean="0"/>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fr-FR"/>
              <a:t>Modifiez le style du titre</a:t>
            </a:r>
            <a:endParaRPr lang="en-US"/>
          </a:p>
        </p:txBody>
      </p:sp>
      <p:sp>
        <p:nvSpPr>
          <p:cNvPr id="3" name="Text Placeholder 2"/>
          <p:cNvSpPr>
            <a:spLocks noGrp="1"/>
          </p:cNvSpPr>
          <p:nvPr>
            <p:ph type="body" idx="1" hasCustomPrompt="1"/>
          </p:nvPr>
        </p:nvSpPr>
        <p:spPr>
          <a:xfrm>
            <a:off x="515791" y="7155103"/>
            <a:ext cx="6520220" cy="2338833"/>
          </a:xfrm>
        </p:spPr>
        <p:txBody>
          <a:bodyPr/>
          <a:lstStyle>
            <a:lvl1pPr marL="0" indent="0">
              <a:buNone/>
              <a:defRPr sz="1985">
                <a:solidFill>
                  <a:schemeClr val="tx1"/>
                </a:solidFill>
              </a:defRPr>
            </a:lvl1pPr>
            <a:lvl2pPr marL="377825" indent="0">
              <a:buNone/>
              <a:defRPr sz="1655">
                <a:solidFill>
                  <a:schemeClr val="tx1">
                    <a:tint val="75000"/>
                  </a:schemeClr>
                </a:solidFill>
              </a:defRPr>
            </a:lvl2pPr>
            <a:lvl3pPr marL="755650" indent="0">
              <a:buNone/>
              <a:defRPr sz="1490">
                <a:solidFill>
                  <a:schemeClr val="tx1">
                    <a:tint val="75000"/>
                  </a:schemeClr>
                </a:solidFill>
              </a:defRPr>
            </a:lvl3pPr>
            <a:lvl4pPr marL="1134110" indent="0">
              <a:buNone/>
              <a:defRPr sz="1325">
                <a:solidFill>
                  <a:schemeClr val="tx1">
                    <a:tint val="75000"/>
                  </a:schemeClr>
                </a:solidFill>
              </a:defRPr>
            </a:lvl4pPr>
            <a:lvl5pPr marL="1511935" indent="0">
              <a:buNone/>
              <a:defRPr sz="1325">
                <a:solidFill>
                  <a:schemeClr val="tx1">
                    <a:tint val="75000"/>
                  </a:schemeClr>
                </a:solidFill>
              </a:defRPr>
            </a:lvl5pPr>
            <a:lvl6pPr marL="1889760" indent="0">
              <a:buNone/>
              <a:defRPr sz="1325">
                <a:solidFill>
                  <a:schemeClr val="tx1">
                    <a:tint val="75000"/>
                  </a:schemeClr>
                </a:solidFill>
              </a:defRPr>
            </a:lvl6pPr>
            <a:lvl7pPr marL="2267585" indent="0">
              <a:buNone/>
              <a:defRPr sz="1325">
                <a:solidFill>
                  <a:schemeClr val="tx1">
                    <a:tint val="75000"/>
                  </a:schemeClr>
                </a:solidFill>
              </a:defRPr>
            </a:lvl7pPr>
            <a:lvl8pPr marL="2646045" indent="0">
              <a:buNone/>
              <a:defRPr sz="1325">
                <a:solidFill>
                  <a:schemeClr val="tx1">
                    <a:tint val="75000"/>
                  </a:schemeClr>
                </a:solidFill>
              </a:defRPr>
            </a:lvl8pPr>
            <a:lvl9pPr marL="3023870" indent="0">
              <a:buNone/>
              <a:defRPr sz="1325">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6F7A7BF-90E4-4F40-A24E-1A0408A54484}" type="datetimeFigureOut">
              <a:rPr lang="fr-FR" smtClean="0"/>
              <a:t>30/08/2026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F43FA1B0-A872-4AEE-A457-FC8888C3D956}" type="slidenum">
              <a:rPr lang="fr-FR" smtClean="0"/>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hasCustomPrompt="1"/>
          </p:nvPr>
        </p:nvSpPr>
        <p:spPr>
          <a:xfrm>
            <a:off x="519728" y="2846200"/>
            <a:ext cx="3212862" cy="67838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hasCustomPrompt="1"/>
          </p:nvPr>
        </p:nvSpPr>
        <p:spPr>
          <a:xfrm>
            <a:off x="3827085" y="2846200"/>
            <a:ext cx="3212862" cy="67838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fld id="{96F7A7BF-90E4-4F40-A24E-1A0408A54484}" type="datetimeFigureOut">
              <a:rPr lang="fr-FR" smtClean="0"/>
              <a:t>30/08/2026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F43FA1B0-A872-4AEE-A457-FC8888C3D956}" type="slidenum">
              <a:rPr lang="fr-FR" smtClean="0"/>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fr-FR"/>
              <a:t>Modifiez le style du titre</a:t>
            </a:r>
            <a:endParaRPr lang="en-US"/>
          </a:p>
        </p:txBody>
      </p:sp>
      <p:sp>
        <p:nvSpPr>
          <p:cNvPr id="3" name="Text Placeholder 2"/>
          <p:cNvSpPr>
            <a:spLocks noGrp="1"/>
          </p:cNvSpPr>
          <p:nvPr>
            <p:ph type="body" idx="1" hasCustomPrompt="1"/>
          </p:nvPr>
        </p:nvSpPr>
        <p:spPr>
          <a:xfrm>
            <a:off x="520713" y="2620980"/>
            <a:ext cx="3198096" cy="1284502"/>
          </a:xfrm>
        </p:spPr>
        <p:txBody>
          <a:bodyPr anchor="b"/>
          <a:lstStyle>
            <a:lvl1pPr marL="0" indent="0">
              <a:buNone/>
              <a:defRPr sz="1985" b="1"/>
            </a:lvl1pPr>
            <a:lvl2pPr marL="377825" indent="0">
              <a:buNone/>
              <a:defRPr sz="1655" b="1"/>
            </a:lvl2pPr>
            <a:lvl3pPr marL="755650" indent="0">
              <a:buNone/>
              <a:defRPr sz="1490" b="1"/>
            </a:lvl3pPr>
            <a:lvl4pPr marL="1134110" indent="0">
              <a:buNone/>
              <a:defRPr sz="1325" b="1"/>
            </a:lvl4pPr>
            <a:lvl5pPr marL="1511935" indent="0">
              <a:buNone/>
              <a:defRPr sz="1325" b="1"/>
            </a:lvl5pPr>
            <a:lvl6pPr marL="1889760" indent="0">
              <a:buNone/>
              <a:defRPr sz="1325" b="1"/>
            </a:lvl6pPr>
            <a:lvl7pPr marL="2267585" indent="0">
              <a:buNone/>
              <a:defRPr sz="1325" b="1"/>
            </a:lvl7pPr>
            <a:lvl8pPr marL="2646045" indent="0">
              <a:buNone/>
              <a:defRPr sz="1325" b="1"/>
            </a:lvl8pPr>
            <a:lvl9pPr marL="3023870" indent="0">
              <a:buNone/>
              <a:defRPr sz="1325" b="1"/>
            </a:lvl9pPr>
          </a:lstStyle>
          <a:p>
            <a:pPr lvl="0"/>
            <a:r>
              <a:rPr lang="fr-FR"/>
              <a:t>Cliquez pour modifier les styles du texte du masque</a:t>
            </a:r>
          </a:p>
        </p:txBody>
      </p:sp>
      <p:sp>
        <p:nvSpPr>
          <p:cNvPr id="4" name="Content Placeholder 3"/>
          <p:cNvSpPr>
            <a:spLocks noGrp="1"/>
          </p:cNvSpPr>
          <p:nvPr>
            <p:ph sz="half" idx="2" hasCustomPrompt="1"/>
          </p:nvPr>
        </p:nvSpPr>
        <p:spPr>
          <a:xfrm>
            <a:off x="520713" y="3905482"/>
            <a:ext cx="3198096" cy="57443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hasCustomPrompt="1"/>
          </p:nvPr>
        </p:nvSpPr>
        <p:spPr>
          <a:xfrm>
            <a:off x="3827086" y="2620980"/>
            <a:ext cx="3213847" cy="1284502"/>
          </a:xfrm>
        </p:spPr>
        <p:txBody>
          <a:bodyPr anchor="b"/>
          <a:lstStyle>
            <a:lvl1pPr marL="0" indent="0">
              <a:buNone/>
              <a:defRPr sz="1985" b="1"/>
            </a:lvl1pPr>
            <a:lvl2pPr marL="377825" indent="0">
              <a:buNone/>
              <a:defRPr sz="1655" b="1"/>
            </a:lvl2pPr>
            <a:lvl3pPr marL="755650" indent="0">
              <a:buNone/>
              <a:defRPr sz="1490" b="1"/>
            </a:lvl3pPr>
            <a:lvl4pPr marL="1134110" indent="0">
              <a:buNone/>
              <a:defRPr sz="1325" b="1"/>
            </a:lvl4pPr>
            <a:lvl5pPr marL="1511935" indent="0">
              <a:buNone/>
              <a:defRPr sz="1325" b="1"/>
            </a:lvl5pPr>
            <a:lvl6pPr marL="1889760" indent="0">
              <a:buNone/>
              <a:defRPr sz="1325" b="1"/>
            </a:lvl6pPr>
            <a:lvl7pPr marL="2267585" indent="0">
              <a:buNone/>
              <a:defRPr sz="1325" b="1"/>
            </a:lvl7pPr>
            <a:lvl8pPr marL="2646045" indent="0">
              <a:buNone/>
              <a:defRPr sz="1325" b="1"/>
            </a:lvl8pPr>
            <a:lvl9pPr marL="3023870" indent="0">
              <a:buNone/>
              <a:defRPr sz="1325" b="1"/>
            </a:lvl9pPr>
          </a:lstStyle>
          <a:p>
            <a:pPr lvl="0"/>
            <a:r>
              <a:rPr lang="fr-FR"/>
              <a:t>Cliquez pour modifier les styles du texte du masque</a:t>
            </a:r>
          </a:p>
        </p:txBody>
      </p:sp>
      <p:sp>
        <p:nvSpPr>
          <p:cNvPr id="6" name="Content Placeholder 5"/>
          <p:cNvSpPr>
            <a:spLocks noGrp="1"/>
          </p:cNvSpPr>
          <p:nvPr>
            <p:ph sz="quarter" idx="4" hasCustomPrompt="1"/>
          </p:nvPr>
        </p:nvSpPr>
        <p:spPr>
          <a:xfrm>
            <a:off x="3827086" y="3905482"/>
            <a:ext cx="3213847" cy="57443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96F7A7BF-90E4-4F40-A24E-1A0408A54484}" type="datetimeFigureOut">
              <a:rPr lang="fr-FR" smtClean="0"/>
              <a:t>30/08/2026</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F43FA1B0-A872-4AEE-A457-FC8888C3D956}" type="slidenum">
              <a:rPr lang="fr-FR" smtClean="0"/>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96F7A7BF-90E4-4F40-A24E-1A0408A54484}" type="datetimeFigureOut">
              <a:rPr lang="fr-FR" smtClean="0"/>
              <a:t>30/08/2026</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F43FA1B0-A872-4AEE-A457-FC8888C3D956}" type="slidenum">
              <a:rPr lang="fr-FR" smtClean="0"/>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F7A7BF-90E4-4F40-A24E-1A0408A54484}" type="datetimeFigureOut">
              <a:rPr lang="fr-FR" smtClean="0"/>
              <a:t>30/08/2026</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F43FA1B0-A872-4AEE-A457-FC8888C3D956}" type="slidenum">
              <a:rPr lang="fr-FR" smtClean="0"/>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a:t>Modifiez le style du titre</a:t>
            </a:r>
            <a:endParaRPr lang="en-US"/>
          </a:p>
        </p:txBody>
      </p:sp>
      <p:sp>
        <p:nvSpPr>
          <p:cNvPr id="3" name="Content Placeholder 2"/>
          <p:cNvSpPr>
            <a:spLocks noGrp="1"/>
          </p:cNvSpPr>
          <p:nvPr>
            <p:ph idx="1" hasCustomPrompt="1"/>
          </p:nvPr>
        </p:nvSpPr>
        <p:spPr>
          <a:xfrm>
            <a:off x="3213847" y="1539425"/>
            <a:ext cx="3827085" cy="7598117"/>
          </a:xfrm>
        </p:spPr>
        <p:txBody>
          <a:bodyPr/>
          <a:lstStyle>
            <a:lvl1pPr>
              <a:defRPr sz="2645"/>
            </a:lvl1pPr>
            <a:lvl2pPr>
              <a:defRPr sz="2315"/>
            </a:lvl2pPr>
            <a:lvl3pPr>
              <a:defRPr sz="1985"/>
            </a:lvl3pPr>
            <a:lvl4pPr>
              <a:defRPr sz="1655"/>
            </a:lvl4pPr>
            <a:lvl5pPr>
              <a:defRPr sz="1655"/>
            </a:lvl5pPr>
            <a:lvl6pPr>
              <a:defRPr sz="1655"/>
            </a:lvl6pPr>
            <a:lvl7pPr>
              <a:defRPr sz="1655"/>
            </a:lvl7pPr>
            <a:lvl8pPr>
              <a:defRPr sz="1655"/>
            </a:lvl8pPr>
            <a:lvl9pPr>
              <a:defRPr sz="165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hasCustomPrompt="1"/>
          </p:nvPr>
        </p:nvSpPr>
        <p:spPr>
          <a:xfrm>
            <a:off x="520712" y="3207544"/>
            <a:ext cx="2438192" cy="5942372"/>
          </a:xfrm>
        </p:spPr>
        <p:txBody>
          <a:bodyPr/>
          <a:lstStyle>
            <a:lvl1pPr marL="0" indent="0">
              <a:buNone/>
              <a:defRPr sz="1325"/>
            </a:lvl1pPr>
            <a:lvl2pPr marL="377825" indent="0">
              <a:buNone/>
              <a:defRPr sz="1155"/>
            </a:lvl2pPr>
            <a:lvl3pPr marL="755650" indent="0">
              <a:buNone/>
              <a:defRPr sz="990"/>
            </a:lvl3pPr>
            <a:lvl4pPr marL="1134110" indent="0">
              <a:buNone/>
              <a:defRPr sz="825"/>
            </a:lvl4pPr>
            <a:lvl5pPr marL="1511935" indent="0">
              <a:buNone/>
              <a:defRPr sz="825"/>
            </a:lvl5pPr>
            <a:lvl6pPr marL="1889760" indent="0">
              <a:buNone/>
              <a:defRPr sz="825"/>
            </a:lvl6pPr>
            <a:lvl7pPr marL="2267585" indent="0">
              <a:buNone/>
              <a:defRPr sz="825"/>
            </a:lvl7pPr>
            <a:lvl8pPr marL="2646045" indent="0">
              <a:buNone/>
              <a:defRPr sz="825"/>
            </a:lvl8pPr>
            <a:lvl9pPr marL="3023870" indent="0">
              <a:buNone/>
              <a:defRPr sz="825"/>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96F7A7BF-90E4-4F40-A24E-1A0408A54484}" type="datetimeFigureOut">
              <a:rPr lang="fr-FR" smtClean="0"/>
              <a:t>30/08/2026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F43FA1B0-A872-4AEE-A457-FC8888C3D956}" type="slidenum">
              <a:rPr lang="fr-FR" smtClean="0"/>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a:t>Modifiez le style du titre</a:t>
            </a:r>
            <a:endParaRPr lang="en-US"/>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825" indent="0">
              <a:buNone/>
              <a:defRPr sz="2315"/>
            </a:lvl2pPr>
            <a:lvl3pPr marL="755650" indent="0">
              <a:buNone/>
              <a:defRPr sz="1985"/>
            </a:lvl3pPr>
            <a:lvl4pPr marL="1134110" indent="0">
              <a:buNone/>
              <a:defRPr sz="1655"/>
            </a:lvl4pPr>
            <a:lvl5pPr marL="1511935" indent="0">
              <a:buNone/>
              <a:defRPr sz="1655"/>
            </a:lvl5pPr>
            <a:lvl6pPr marL="1889760" indent="0">
              <a:buNone/>
              <a:defRPr sz="1655"/>
            </a:lvl6pPr>
            <a:lvl7pPr marL="2267585" indent="0">
              <a:buNone/>
              <a:defRPr sz="1655"/>
            </a:lvl7pPr>
            <a:lvl8pPr marL="2646045" indent="0">
              <a:buNone/>
              <a:defRPr sz="1655"/>
            </a:lvl8pPr>
            <a:lvl9pPr marL="3023870" indent="0">
              <a:buNone/>
              <a:defRPr sz="1655"/>
            </a:lvl9pPr>
          </a:lstStyle>
          <a:p>
            <a:r>
              <a:rPr lang="fr-FR" dirty="0"/>
              <a:t>Cliquez sur l'icône pour ajouter une image</a:t>
            </a:r>
            <a:endParaRPr lang="en-US" dirty="0"/>
          </a:p>
        </p:txBody>
      </p:sp>
      <p:sp>
        <p:nvSpPr>
          <p:cNvPr id="4" name="Text Placeholder 3"/>
          <p:cNvSpPr>
            <a:spLocks noGrp="1"/>
          </p:cNvSpPr>
          <p:nvPr>
            <p:ph type="body" sz="half" idx="2" hasCustomPrompt="1"/>
          </p:nvPr>
        </p:nvSpPr>
        <p:spPr>
          <a:xfrm>
            <a:off x="520712" y="3207544"/>
            <a:ext cx="2438192" cy="5942372"/>
          </a:xfrm>
        </p:spPr>
        <p:txBody>
          <a:bodyPr/>
          <a:lstStyle>
            <a:lvl1pPr marL="0" indent="0">
              <a:buNone/>
              <a:defRPr sz="1325"/>
            </a:lvl1pPr>
            <a:lvl2pPr marL="377825" indent="0">
              <a:buNone/>
              <a:defRPr sz="1155"/>
            </a:lvl2pPr>
            <a:lvl3pPr marL="755650" indent="0">
              <a:buNone/>
              <a:defRPr sz="990"/>
            </a:lvl3pPr>
            <a:lvl4pPr marL="1134110" indent="0">
              <a:buNone/>
              <a:defRPr sz="825"/>
            </a:lvl4pPr>
            <a:lvl5pPr marL="1511935" indent="0">
              <a:buNone/>
              <a:defRPr sz="825"/>
            </a:lvl5pPr>
            <a:lvl6pPr marL="1889760" indent="0">
              <a:buNone/>
              <a:defRPr sz="825"/>
            </a:lvl6pPr>
            <a:lvl7pPr marL="2267585" indent="0">
              <a:buNone/>
              <a:defRPr sz="825"/>
            </a:lvl7pPr>
            <a:lvl8pPr marL="2646045" indent="0">
              <a:buNone/>
              <a:defRPr sz="825"/>
            </a:lvl8pPr>
            <a:lvl9pPr marL="3023870" indent="0">
              <a:buNone/>
              <a:defRPr sz="825"/>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96F7A7BF-90E4-4F40-A24E-1A0408A54484}" type="datetimeFigureOut">
              <a:rPr lang="fr-FR" smtClean="0"/>
              <a:t>30/08/2026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F43FA1B0-A872-4AEE-A457-FC8888C3D956}" type="slidenum">
              <a:rPr lang="fr-FR" smtClean="0"/>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0">
                <a:solidFill>
                  <a:schemeClr val="tx1">
                    <a:tint val="75000"/>
                  </a:schemeClr>
                </a:solidFill>
              </a:defRPr>
            </a:lvl1pPr>
          </a:lstStyle>
          <a:p>
            <a:fld id="{96F7A7BF-90E4-4F40-A24E-1A0408A54484}" type="datetimeFigureOut">
              <a:rPr lang="fr-FR" smtClean="0"/>
              <a:t>30/08/2026</a:t>
            </a:fld>
            <a:endParaRPr lang="fr-FR" dirty="0"/>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0">
                <a:solidFill>
                  <a:schemeClr val="tx1">
                    <a:tint val="75000"/>
                  </a:schemeClr>
                </a:solidFill>
              </a:defRPr>
            </a:lvl1pPr>
          </a:lstStyle>
          <a:p>
            <a:fld id="{F43FA1B0-A872-4AEE-A457-FC8888C3D956}" type="slidenum">
              <a:rPr lang="fr-FR" smtClean="0"/>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755650" rtl="0" eaLnBrk="1" latinLnBrk="0" hangingPunct="1">
        <a:lnSpc>
          <a:spcPct val="90000"/>
        </a:lnSpc>
        <a:spcBef>
          <a:spcPct val="0"/>
        </a:spcBef>
        <a:buNone/>
        <a:defRPr sz="3635" kern="1200">
          <a:solidFill>
            <a:schemeClr val="tx1"/>
          </a:solidFill>
          <a:latin typeface="+mj-lt"/>
          <a:ea typeface="+mj-ea"/>
          <a:cs typeface="+mj-cs"/>
        </a:defRPr>
      </a:lvl1pPr>
    </p:titleStyle>
    <p:bodyStyle>
      <a:lvl1pPr marL="189230" indent="-189230" algn="l" defTabSz="755650" rtl="0" eaLnBrk="1" latinLnBrk="0" hangingPunct="1">
        <a:lnSpc>
          <a:spcPct val="90000"/>
        </a:lnSpc>
        <a:spcBef>
          <a:spcPts val="825"/>
        </a:spcBef>
        <a:buFont typeface="Arial" panose="020B0604020202020204" pitchFamily="34" charset="0"/>
        <a:buChar char="•"/>
        <a:defRPr sz="2315" kern="1200">
          <a:solidFill>
            <a:schemeClr val="tx1"/>
          </a:solidFill>
          <a:latin typeface="+mn-lt"/>
          <a:ea typeface="+mn-ea"/>
          <a:cs typeface="+mn-cs"/>
        </a:defRPr>
      </a:lvl1pPr>
      <a:lvl2pPr marL="567055" indent="-189230" algn="l" defTabSz="755650" rtl="0" eaLnBrk="1" latinLnBrk="0" hangingPunct="1">
        <a:lnSpc>
          <a:spcPct val="90000"/>
        </a:lnSpc>
        <a:spcBef>
          <a:spcPts val="415"/>
        </a:spcBef>
        <a:buFont typeface="Arial" panose="020B0604020202020204" pitchFamily="34" charset="0"/>
        <a:buChar char="•"/>
        <a:defRPr sz="1985" kern="1200">
          <a:solidFill>
            <a:schemeClr val="tx1"/>
          </a:solidFill>
          <a:latin typeface="+mn-lt"/>
          <a:ea typeface="+mn-ea"/>
          <a:cs typeface="+mn-cs"/>
        </a:defRPr>
      </a:lvl2pPr>
      <a:lvl3pPr marL="944880" indent="-189230" algn="l" defTabSz="755650" rtl="0" eaLnBrk="1" latinLnBrk="0" hangingPunct="1">
        <a:lnSpc>
          <a:spcPct val="90000"/>
        </a:lnSpc>
        <a:spcBef>
          <a:spcPts val="415"/>
        </a:spcBef>
        <a:buFont typeface="Arial" panose="020B0604020202020204" pitchFamily="34" charset="0"/>
        <a:buChar char="•"/>
        <a:defRPr sz="1655" kern="1200">
          <a:solidFill>
            <a:schemeClr val="tx1"/>
          </a:solidFill>
          <a:latin typeface="+mn-lt"/>
          <a:ea typeface="+mn-ea"/>
          <a:cs typeface="+mn-cs"/>
        </a:defRPr>
      </a:lvl3pPr>
      <a:lvl4pPr marL="1322705" indent="-189230" algn="l" defTabSz="755650" rtl="0" eaLnBrk="1" latinLnBrk="0" hangingPunct="1">
        <a:lnSpc>
          <a:spcPct val="90000"/>
        </a:lnSpc>
        <a:spcBef>
          <a:spcPts val="415"/>
        </a:spcBef>
        <a:buFont typeface="Arial" panose="020B0604020202020204" pitchFamily="34" charset="0"/>
        <a:buChar char="•"/>
        <a:defRPr sz="1490" kern="1200">
          <a:solidFill>
            <a:schemeClr val="tx1"/>
          </a:solidFill>
          <a:latin typeface="+mn-lt"/>
          <a:ea typeface="+mn-ea"/>
          <a:cs typeface="+mn-cs"/>
        </a:defRPr>
      </a:lvl4pPr>
      <a:lvl5pPr marL="1701165" indent="-189230" algn="l" defTabSz="755650" rtl="0" eaLnBrk="1" latinLnBrk="0" hangingPunct="1">
        <a:lnSpc>
          <a:spcPct val="90000"/>
        </a:lnSpc>
        <a:spcBef>
          <a:spcPts val="415"/>
        </a:spcBef>
        <a:buFont typeface="Arial" panose="020B0604020202020204" pitchFamily="34" charset="0"/>
        <a:buChar char="•"/>
        <a:defRPr sz="1490" kern="1200">
          <a:solidFill>
            <a:schemeClr val="tx1"/>
          </a:solidFill>
          <a:latin typeface="+mn-lt"/>
          <a:ea typeface="+mn-ea"/>
          <a:cs typeface="+mn-cs"/>
        </a:defRPr>
      </a:lvl5pPr>
      <a:lvl6pPr marL="2078990" indent="-189230" algn="l" defTabSz="755650" rtl="0" eaLnBrk="1" latinLnBrk="0" hangingPunct="1">
        <a:lnSpc>
          <a:spcPct val="90000"/>
        </a:lnSpc>
        <a:spcBef>
          <a:spcPts val="415"/>
        </a:spcBef>
        <a:buFont typeface="Arial" panose="020B0604020202020204" pitchFamily="34" charset="0"/>
        <a:buChar char="•"/>
        <a:defRPr sz="1490" kern="1200">
          <a:solidFill>
            <a:schemeClr val="tx1"/>
          </a:solidFill>
          <a:latin typeface="+mn-lt"/>
          <a:ea typeface="+mn-ea"/>
          <a:cs typeface="+mn-cs"/>
        </a:defRPr>
      </a:lvl6pPr>
      <a:lvl7pPr marL="2456815" indent="-189230" algn="l" defTabSz="755650" rtl="0" eaLnBrk="1" latinLnBrk="0" hangingPunct="1">
        <a:lnSpc>
          <a:spcPct val="90000"/>
        </a:lnSpc>
        <a:spcBef>
          <a:spcPts val="415"/>
        </a:spcBef>
        <a:buFont typeface="Arial" panose="020B0604020202020204" pitchFamily="34" charset="0"/>
        <a:buChar char="•"/>
        <a:defRPr sz="1490" kern="1200">
          <a:solidFill>
            <a:schemeClr val="tx1"/>
          </a:solidFill>
          <a:latin typeface="+mn-lt"/>
          <a:ea typeface="+mn-ea"/>
          <a:cs typeface="+mn-cs"/>
        </a:defRPr>
      </a:lvl7pPr>
      <a:lvl8pPr marL="2834640" indent="-189230" algn="l" defTabSz="755650" rtl="0" eaLnBrk="1" latinLnBrk="0" hangingPunct="1">
        <a:lnSpc>
          <a:spcPct val="90000"/>
        </a:lnSpc>
        <a:spcBef>
          <a:spcPts val="415"/>
        </a:spcBef>
        <a:buFont typeface="Arial" panose="020B0604020202020204" pitchFamily="34" charset="0"/>
        <a:buChar char="•"/>
        <a:defRPr sz="1490" kern="1200">
          <a:solidFill>
            <a:schemeClr val="tx1"/>
          </a:solidFill>
          <a:latin typeface="+mn-lt"/>
          <a:ea typeface="+mn-ea"/>
          <a:cs typeface="+mn-cs"/>
        </a:defRPr>
      </a:lvl8pPr>
      <a:lvl9pPr marL="3212465" indent="-189230" algn="l" defTabSz="755650" rtl="0" eaLnBrk="1" latinLnBrk="0" hangingPunct="1">
        <a:lnSpc>
          <a:spcPct val="90000"/>
        </a:lnSpc>
        <a:spcBef>
          <a:spcPts val="415"/>
        </a:spcBef>
        <a:buFont typeface="Arial" panose="020B0604020202020204" pitchFamily="34" charset="0"/>
        <a:buChar char="•"/>
        <a:defRPr sz="1490" kern="1200">
          <a:solidFill>
            <a:schemeClr val="tx1"/>
          </a:solidFill>
          <a:latin typeface="+mn-lt"/>
          <a:ea typeface="+mn-ea"/>
          <a:cs typeface="+mn-cs"/>
        </a:defRPr>
      </a:lvl9pPr>
    </p:bodyStyle>
    <p:otherStyle>
      <a:defPPr>
        <a:defRPr lang="en-US"/>
      </a:defPPr>
      <a:lvl1pPr marL="0" algn="l" defTabSz="755650" rtl="0" eaLnBrk="1" latinLnBrk="0" hangingPunct="1">
        <a:defRPr sz="1490" kern="1200">
          <a:solidFill>
            <a:schemeClr val="tx1"/>
          </a:solidFill>
          <a:latin typeface="+mn-lt"/>
          <a:ea typeface="+mn-ea"/>
          <a:cs typeface="+mn-cs"/>
        </a:defRPr>
      </a:lvl1pPr>
      <a:lvl2pPr marL="377825" algn="l" defTabSz="755650" rtl="0" eaLnBrk="1" latinLnBrk="0" hangingPunct="1">
        <a:defRPr sz="1490" kern="1200">
          <a:solidFill>
            <a:schemeClr val="tx1"/>
          </a:solidFill>
          <a:latin typeface="+mn-lt"/>
          <a:ea typeface="+mn-ea"/>
          <a:cs typeface="+mn-cs"/>
        </a:defRPr>
      </a:lvl2pPr>
      <a:lvl3pPr marL="755650" algn="l" defTabSz="755650" rtl="0" eaLnBrk="1" latinLnBrk="0" hangingPunct="1">
        <a:defRPr sz="1490" kern="1200">
          <a:solidFill>
            <a:schemeClr val="tx1"/>
          </a:solidFill>
          <a:latin typeface="+mn-lt"/>
          <a:ea typeface="+mn-ea"/>
          <a:cs typeface="+mn-cs"/>
        </a:defRPr>
      </a:lvl3pPr>
      <a:lvl4pPr marL="1134110" algn="l" defTabSz="755650" rtl="0" eaLnBrk="1" latinLnBrk="0" hangingPunct="1">
        <a:defRPr sz="1490" kern="1200">
          <a:solidFill>
            <a:schemeClr val="tx1"/>
          </a:solidFill>
          <a:latin typeface="+mn-lt"/>
          <a:ea typeface="+mn-ea"/>
          <a:cs typeface="+mn-cs"/>
        </a:defRPr>
      </a:lvl4pPr>
      <a:lvl5pPr marL="1511935" algn="l" defTabSz="755650" rtl="0" eaLnBrk="1" latinLnBrk="0" hangingPunct="1">
        <a:defRPr sz="1490" kern="1200">
          <a:solidFill>
            <a:schemeClr val="tx1"/>
          </a:solidFill>
          <a:latin typeface="+mn-lt"/>
          <a:ea typeface="+mn-ea"/>
          <a:cs typeface="+mn-cs"/>
        </a:defRPr>
      </a:lvl5pPr>
      <a:lvl6pPr marL="1889760" algn="l" defTabSz="755650" rtl="0" eaLnBrk="1" latinLnBrk="0" hangingPunct="1">
        <a:defRPr sz="1490" kern="1200">
          <a:solidFill>
            <a:schemeClr val="tx1"/>
          </a:solidFill>
          <a:latin typeface="+mn-lt"/>
          <a:ea typeface="+mn-ea"/>
          <a:cs typeface="+mn-cs"/>
        </a:defRPr>
      </a:lvl6pPr>
      <a:lvl7pPr marL="2267585" algn="l" defTabSz="755650" rtl="0" eaLnBrk="1" latinLnBrk="0" hangingPunct="1">
        <a:defRPr sz="1490" kern="1200">
          <a:solidFill>
            <a:schemeClr val="tx1"/>
          </a:solidFill>
          <a:latin typeface="+mn-lt"/>
          <a:ea typeface="+mn-ea"/>
          <a:cs typeface="+mn-cs"/>
        </a:defRPr>
      </a:lvl7pPr>
      <a:lvl8pPr marL="2646045" algn="l" defTabSz="755650" rtl="0" eaLnBrk="1" latinLnBrk="0" hangingPunct="1">
        <a:defRPr sz="1490" kern="1200">
          <a:solidFill>
            <a:schemeClr val="tx1"/>
          </a:solidFill>
          <a:latin typeface="+mn-lt"/>
          <a:ea typeface="+mn-ea"/>
          <a:cs typeface="+mn-cs"/>
        </a:defRPr>
      </a:lvl8pPr>
      <a:lvl9pPr marL="3023870" algn="l" defTabSz="755650" rtl="0" eaLnBrk="1" latinLnBrk="0" hangingPunct="1">
        <a:defRPr sz="14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t-germain-du-lac@diocese-annecy.f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s://tousavecpapeleonparis2026-paris.venio.fr/fr" TargetMode="Externa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hyperlink" Target="https://www.diocese-annecy.fr/le-diocese/les-paroisses/paroisse-saint-germain-du-lac/paroisse/horaires-des-messes" TargetMode="External"/><Relationship Id="rId13" Type="http://schemas.openxmlformats.org/officeDocument/2006/relationships/image" Target="../media/image8.jpeg"/><Relationship Id="rId3" Type="http://schemas.microsoft.com/office/2018/10/relationships/comments" Target="../comments/modernComment_102_0.xml"/><Relationship Id="rId7" Type="http://schemas.openxmlformats.org/officeDocument/2006/relationships/image" Target="../media/image3.png"/><Relationship Id="rId12"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diocese-annecy.fr/le-diocese/les-paroisses/paroisse-saint-germain-du-lac" TargetMode="External"/><Relationship Id="rId11" Type="http://schemas.openxmlformats.org/officeDocument/2006/relationships/image" Target="../media/image6.jpg"/><Relationship Id="rId5" Type="http://schemas.openxmlformats.org/officeDocument/2006/relationships/hyperlink" Target="mailto:p.o.fleau@diocese-annecy.fr" TargetMode="External"/><Relationship Id="rId10" Type="http://schemas.openxmlformats.org/officeDocument/2006/relationships/image" Target="../media/image5.jpeg"/><Relationship Id="rId4" Type="http://schemas.openxmlformats.org/officeDocument/2006/relationships/hyperlink" Target="mailto:st-germain-du-lac@diocese-annecy.fr" TargetMode="External"/><Relationship Id="rId9" Type="http://schemas.openxmlformats.org/officeDocument/2006/relationships/image" Target="../media/image4.emf"/><Relationship Id="rId1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60084" y="182303"/>
            <a:ext cx="5065059" cy="567402"/>
          </a:xfrm>
          <a:ln>
            <a:solidFill>
              <a:schemeClr val="tx1"/>
            </a:solidFill>
          </a:ln>
        </p:spPr>
        <p:txBody>
          <a:bodyPr>
            <a:normAutofit/>
          </a:bodyPr>
          <a:lstStyle/>
          <a:p>
            <a:pPr>
              <a:lnSpc>
                <a:spcPct val="100000"/>
              </a:lnSpc>
            </a:pPr>
            <a:r>
              <a:rPr lang="fr-FR" sz="1800" b="1" dirty="0">
                <a:latin typeface="Arial"/>
                <a:cs typeface="Arial"/>
              </a:rPr>
              <a:t>L’écho de Saint-Germain du lac</a:t>
            </a:r>
            <a:br>
              <a:rPr lang="fr-FR" sz="1300" b="1" dirty="0">
                <a:latin typeface="Arial" panose="020B0604020202020204" pitchFamily="34" charset="0"/>
                <a:cs typeface="Arial" panose="020B0604020202020204" pitchFamily="34" charset="0"/>
              </a:rPr>
            </a:br>
            <a:r>
              <a:rPr lang="fr-FR" sz="1300" b="1" dirty="0">
                <a:latin typeface="Arial" panose="020B0604020202020204" pitchFamily="34" charset="0"/>
                <a:cs typeface="Arial" panose="020B0604020202020204" pitchFamily="34" charset="0"/>
              </a:rPr>
              <a:t>29-30 août - 22</a:t>
            </a:r>
            <a:r>
              <a:rPr lang="fr-FR" sz="1300" b="1" baseline="30000" dirty="0">
                <a:latin typeface="Arial"/>
                <a:cs typeface="Arial"/>
              </a:rPr>
              <a:t>ème</a:t>
            </a:r>
            <a:r>
              <a:rPr lang="fr-FR" sz="1300" b="1" dirty="0">
                <a:latin typeface="Arial"/>
                <a:cs typeface="Arial"/>
              </a:rPr>
              <a:t> dimanche du temps ordinaire - Année A</a:t>
            </a:r>
            <a:endParaRPr lang="fr-FR" sz="1600" b="1" dirty="0">
              <a:latin typeface="Arial"/>
              <a:cs typeface="Arial"/>
            </a:endParaRPr>
          </a:p>
        </p:txBody>
      </p:sp>
      <p:sp>
        <p:nvSpPr>
          <p:cNvPr id="3" name="Sous-titre 2"/>
          <p:cNvSpPr>
            <a:spLocks noGrp="1"/>
          </p:cNvSpPr>
          <p:nvPr>
            <p:ph type="subTitle" idx="1"/>
          </p:nvPr>
        </p:nvSpPr>
        <p:spPr>
          <a:xfrm>
            <a:off x="5281544" y="1010469"/>
            <a:ext cx="2135853" cy="4806006"/>
          </a:xfrm>
          <a:ln w="9525">
            <a:solidFill>
              <a:schemeClr val="tx1"/>
            </a:solidFill>
          </a:ln>
        </p:spPr>
        <p:txBody>
          <a:bodyPr vert="horz" lIns="91440" tIns="45720" rIns="91440" bIns="45720" rtlCol="0" anchor="t">
            <a:normAutofit fontScale="25000" lnSpcReduction="20000"/>
          </a:bodyPr>
          <a:lstStyle/>
          <a:p>
            <a:pPr algn="ctr" fontAlgn="base"/>
            <a:endParaRPr lang="fr-FR" sz="1200" b="1" i="0" dirty="0">
              <a:effectLst/>
              <a:latin typeface="Arial" panose="020B0604020202020204" pitchFamily="34" charset="0"/>
              <a:cs typeface="Arial" panose="020B0604020202020204" pitchFamily="34" charset="0"/>
            </a:endParaRPr>
          </a:p>
          <a:p>
            <a:pPr fontAlgn="base"/>
            <a:r>
              <a:rPr lang="fr-FR" sz="4000" b="1" i="0" dirty="0">
                <a:effectLst/>
                <a:latin typeface="Arial"/>
                <a:cs typeface="Arial"/>
              </a:rPr>
              <a:t>HORAIRES </a:t>
            </a:r>
            <a:r>
              <a:rPr lang="fr-FR" sz="4000" b="1" dirty="0">
                <a:latin typeface="Arial"/>
                <a:cs typeface="Arial"/>
              </a:rPr>
              <a:t>DES MESSES</a:t>
            </a:r>
            <a:endParaRPr lang="fr-FR" sz="4000" b="1" i="0" dirty="0">
              <a:effectLst/>
              <a:latin typeface="Arial"/>
              <a:cs typeface="Arial"/>
            </a:endParaRPr>
          </a:p>
          <a:p>
            <a:pPr algn="ctr" fontAlgn="base"/>
            <a:r>
              <a:rPr lang="fr-FR" sz="4000" b="1" i="0" u="sng" dirty="0">
                <a:ln>
                  <a:noFill/>
                </a:ln>
                <a:effectLst/>
                <a:latin typeface="Arial" panose="020B0604020202020204" pitchFamily="34" charset="0"/>
                <a:cs typeface="Arial" panose="020B0604020202020204" pitchFamily="34" charset="0"/>
              </a:rPr>
              <a:t>SEMAINE</a:t>
            </a:r>
          </a:p>
          <a:p>
            <a:pPr algn="ctr" fontAlgn="base"/>
            <a:endParaRPr lang="fr-FR" sz="1200" b="1" i="0" u="sng" dirty="0">
              <a:ln>
                <a:noFill/>
              </a:ln>
              <a:effectLst/>
              <a:latin typeface="Arial" panose="020B0604020202020204" pitchFamily="34" charset="0"/>
              <a:cs typeface="Arial" panose="020B0604020202020204" pitchFamily="34" charset="0"/>
            </a:endParaRPr>
          </a:p>
          <a:p>
            <a:pPr>
              <a:lnSpc>
                <a:spcPct val="120000"/>
              </a:lnSpc>
              <a:spcBef>
                <a:spcPts val="0"/>
              </a:spcBef>
            </a:pPr>
            <a:r>
              <a:rPr lang="fr-FR" sz="3600" dirty="0">
                <a:latin typeface="Arial" panose="020B0604020202020204" pitchFamily="34" charset="0"/>
                <a:cs typeface="Arial" panose="020B0604020202020204" pitchFamily="34" charset="0"/>
              </a:rPr>
              <a:t>Lundi 18h30 à Alex</a:t>
            </a:r>
          </a:p>
          <a:p>
            <a:pPr>
              <a:lnSpc>
                <a:spcPct val="120000"/>
              </a:lnSpc>
              <a:spcBef>
                <a:spcPts val="0"/>
              </a:spcBef>
            </a:pPr>
            <a:endParaRPr lang="fr-FR" sz="3600" b="1" dirty="0">
              <a:latin typeface="Arial"/>
              <a:cs typeface="Arial"/>
            </a:endParaRPr>
          </a:p>
          <a:p>
            <a:pPr>
              <a:lnSpc>
                <a:spcPct val="120000"/>
              </a:lnSpc>
              <a:spcBef>
                <a:spcPts val="0"/>
              </a:spcBef>
            </a:pPr>
            <a:r>
              <a:rPr lang="fr-FR" sz="3600" dirty="0">
                <a:latin typeface="Arial" panose="020B0604020202020204" pitchFamily="34" charset="0"/>
                <a:cs typeface="Arial" panose="020B0604020202020204" pitchFamily="34" charset="0"/>
              </a:rPr>
              <a:t>Mardi 18h30 à Menthon-Saint-Bernard</a:t>
            </a:r>
            <a:endParaRPr lang="fr-FR" sz="2000" dirty="0">
              <a:latin typeface="Arial" panose="020B0604020202020204" pitchFamily="34" charset="0"/>
              <a:cs typeface="Arial" panose="020B0604020202020204" pitchFamily="34" charset="0"/>
            </a:endParaRPr>
          </a:p>
          <a:p>
            <a:pPr>
              <a:lnSpc>
                <a:spcPct val="120000"/>
              </a:lnSpc>
            </a:pPr>
            <a:r>
              <a:rPr lang="fr-FR" sz="3600" dirty="0">
                <a:latin typeface="Arial"/>
                <a:cs typeface="Arial"/>
              </a:rPr>
              <a:t>Mercredi 8h30 à Veyrier-du-Lac (Sacristie)</a:t>
            </a:r>
          </a:p>
          <a:p>
            <a:pPr>
              <a:lnSpc>
                <a:spcPct val="120000"/>
              </a:lnSpc>
            </a:pPr>
            <a:r>
              <a:rPr lang="fr-FR" sz="3600" dirty="0">
                <a:latin typeface="Arial"/>
                <a:cs typeface="Arial"/>
              </a:rPr>
              <a:t>Mercredi de 18h30 à 20h30 </a:t>
            </a:r>
          </a:p>
          <a:p>
            <a:pPr>
              <a:lnSpc>
                <a:spcPct val="120000"/>
              </a:lnSpc>
              <a:spcBef>
                <a:spcPts val="0"/>
              </a:spcBef>
            </a:pPr>
            <a:r>
              <a:rPr lang="fr-FR" sz="3600" dirty="0">
                <a:latin typeface="Arial"/>
                <a:cs typeface="Arial"/>
              </a:rPr>
              <a:t>Prière et Adoration à Veyrier-du-Lac</a:t>
            </a:r>
          </a:p>
          <a:p>
            <a:pPr>
              <a:lnSpc>
                <a:spcPct val="120000"/>
              </a:lnSpc>
              <a:spcBef>
                <a:spcPts val="0"/>
              </a:spcBef>
            </a:pPr>
            <a:endParaRPr lang="fr-FR" sz="1600" dirty="0">
              <a:latin typeface="Arial" panose="020B0604020202020204" pitchFamily="34" charset="0"/>
              <a:cs typeface="Arial" panose="020B0604020202020204" pitchFamily="34" charset="0"/>
            </a:endParaRPr>
          </a:p>
          <a:p>
            <a:pPr>
              <a:lnSpc>
                <a:spcPct val="120000"/>
              </a:lnSpc>
              <a:spcBef>
                <a:spcPts val="0"/>
              </a:spcBef>
            </a:pPr>
            <a:r>
              <a:rPr lang="fr-FR" sz="3600" dirty="0">
                <a:latin typeface="Arial" panose="020B0604020202020204" pitchFamily="34" charset="0"/>
                <a:cs typeface="Arial" panose="020B0604020202020204" pitchFamily="34" charset="0"/>
              </a:rPr>
              <a:t>Jeudi </a:t>
            </a:r>
            <a:r>
              <a:rPr lang="fr-FR" sz="3600" u="sng" dirty="0">
                <a:latin typeface="Arial" panose="020B0604020202020204" pitchFamily="34" charset="0"/>
                <a:cs typeface="Arial" panose="020B0604020202020204" pitchFamily="34" charset="0"/>
              </a:rPr>
              <a:t>18h30</a:t>
            </a:r>
            <a:r>
              <a:rPr lang="fr-FR" sz="3600" dirty="0">
                <a:latin typeface="Arial" panose="020B0604020202020204" pitchFamily="34" charset="0"/>
                <a:cs typeface="Arial" panose="020B0604020202020204" pitchFamily="34" charset="0"/>
              </a:rPr>
              <a:t> à Saint-Germain </a:t>
            </a:r>
          </a:p>
          <a:p>
            <a:pPr>
              <a:lnSpc>
                <a:spcPct val="120000"/>
              </a:lnSpc>
              <a:spcBef>
                <a:spcPts val="0"/>
              </a:spcBef>
            </a:pPr>
            <a:r>
              <a:rPr lang="fr-FR" sz="3600" u="sng" dirty="0">
                <a:latin typeface="Arial" panose="020B0604020202020204" pitchFamily="34" charset="0"/>
                <a:cs typeface="Arial" panose="020B0604020202020204" pitchFamily="34" charset="0"/>
              </a:rPr>
              <a:t>(Oratoire)</a:t>
            </a:r>
          </a:p>
          <a:p>
            <a:pPr>
              <a:lnSpc>
                <a:spcPct val="120000"/>
              </a:lnSpc>
              <a:spcBef>
                <a:spcPts val="0"/>
              </a:spcBef>
            </a:pPr>
            <a:endParaRPr lang="fr-FR" sz="1600" dirty="0">
              <a:latin typeface="Arial"/>
              <a:cs typeface="Arial"/>
            </a:endParaRPr>
          </a:p>
          <a:p>
            <a:pPr>
              <a:lnSpc>
                <a:spcPct val="120000"/>
              </a:lnSpc>
            </a:pPr>
            <a:r>
              <a:rPr lang="fr-FR" sz="3600" dirty="0">
                <a:latin typeface="Arial"/>
                <a:cs typeface="Arial"/>
              </a:rPr>
              <a:t>Vendredi 8h30 à Bluffy</a:t>
            </a:r>
          </a:p>
          <a:p>
            <a:pPr>
              <a:lnSpc>
                <a:spcPct val="120000"/>
              </a:lnSpc>
            </a:pPr>
            <a:r>
              <a:rPr lang="fr-FR" sz="3600" dirty="0">
                <a:latin typeface="Arial"/>
                <a:cs typeface="Arial"/>
              </a:rPr>
              <a:t>Vendredi 15h : à </a:t>
            </a:r>
            <a:r>
              <a:rPr lang="fr-FR" sz="3600" dirty="0" err="1">
                <a:latin typeface="Arial"/>
                <a:cs typeface="Arial"/>
              </a:rPr>
              <a:t>l’Ehpad</a:t>
            </a:r>
            <a:r>
              <a:rPr lang="fr-FR" sz="3600" dirty="0">
                <a:latin typeface="Arial"/>
                <a:cs typeface="Arial"/>
              </a:rPr>
              <a:t> Paul </a:t>
            </a:r>
            <a:r>
              <a:rPr lang="fr-FR" sz="3600" dirty="0" err="1">
                <a:latin typeface="Arial"/>
                <a:cs typeface="Arial"/>
              </a:rPr>
              <a:t>Idier</a:t>
            </a:r>
            <a:r>
              <a:rPr lang="fr-FR" sz="3600" dirty="0">
                <a:latin typeface="Arial"/>
                <a:cs typeface="Arial"/>
              </a:rPr>
              <a:t> à Veyrier-du-Lac </a:t>
            </a:r>
          </a:p>
          <a:p>
            <a:pPr>
              <a:lnSpc>
                <a:spcPct val="120000"/>
              </a:lnSpc>
              <a:spcBef>
                <a:spcPts val="0"/>
              </a:spcBef>
            </a:pPr>
            <a:r>
              <a:rPr lang="fr-FR" sz="3600" dirty="0">
                <a:latin typeface="Arial"/>
                <a:cs typeface="Arial"/>
              </a:rPr>
              <a:t>(pour les résidents-tous les 15 jours)</a:t>
            </a:r>
            <a:endParaRPr lang="fr-FR" sz="3600" b="1" u="sng" dirty="0">
              <a:latin typeface="Arial"/>
              <a:cs typeface="Arial"/>
            </a:endParaRPr>
          </a:p>
          <a:p>
            <a:pPr>
              <a:lnSpc>
                <a:spcPct val="120000"/>
              </a:lnSpc>
            </a:pPr>
            <a:r>
              <a:rPr lang="fr-FR" sz="3600" b="1" u="sng" dirty="0">
                <a:latin typeface="Arial"/>
                <a:cs typeface="Arial"/>
              </a:rPr>
              <a:t>WEEK-END</a:t>
            </a:r>
            <a:r>
              <a:rPr lang="fr-FR" sz="3600" b="1" dirty="0">
                <a:latin typeface="Arial"/>
                <a:cs typeface="Arial"/>
              </a:rPr>
              <a:t> </a:t>
            </a:r>
          </a:p>
          <a:p>
            <a:pPr>
              <a:lnSpc>
                <a:spcPct val="120000"/>
              </a:lnSpc>
            </a:pPr>
            <a:r>
              <a:rPr lang="fr-FR" sz="3600" b="1" dirty="0">
                <a:latin typeface="Arial"/>
                <a:cs typeface="Arial"/>
              </a:rPr>
              <a:t>(Nouveaux horaires) !</a:t>
            </a:r>
          </a:p>
          <a:p>
            <a:pPr>
              <a:lnSpc>
                <a:spcPct val="120000"/>
              </a:lnSpc>
            </a:pPr>
            <a:r>
              <a:rPr lang="fr-FR" sz="3600" b="1" i="1" u="sng" dirty="0">
                <a:latin typeface="Arial"/>
                <a:cs typeface="Arial"/>
              </a:rPr>
              <a:t>Samedi 5 septembre</a:t>
            </a:r>
          </a:p>
          <a:p>
            <a:pPr>
              <a:lnSpc>
                <a:spcPct val="110000"/>
              </a:lnSpc>
            </a:pPr>
            <a:r>
              <a:rPr lang="fr-FR" sz="3600" dirty="0">
                <a:latin typeface="Arial"/>
                <a:cs typeface="Arial"/>
              </a:rPr>
              <a:t>18h30 à Talloires</a:t>
            </a:r>
            <a:endParaRPr lang="fr-FR" sz="1600" b="1" dirty="0">
              <a:latin typeface="Arial" panose="020B0604020202020204" pitchFamily="34" charset="0"/>
              <a:cs typeface="Arial" panose="020B0604020202020204" pitchFamily="34" charset="0"/>
            </a:endParaRPr>
          </a:p>
          <a:p>
            <a:r>
              <a:rPr lang="fr-FR" sz="3600" b="1" i="1" u="sng" dirty="0">
                <a:latin typeface="Arial"/>
                <a:cs typeface="Arial"/>
              </a:rPr>
              <a:t>Dimanche 6 septembre</a:t>
            </a:r>
            <a:endParaRPr lang="fr-FR" sz="3600" b="1" i="1" u="sng" dirty="0">
              <a:latin typeface="Arial" panose="020B0604020202020204" pitchFamily="34" charset="0"/>
              <a:cs typeface="Arial" panose="020B0604020202020204" pitchFamily="34" charset="0"/>
            </a:endParaRPr>
          </a:p>
          <a:p>
            <a:r>
              <a:rPr lang="fr-FR" sz="3600" b="1" dirty="0">
                <a:latin typeface="Arial"/>
                <a:cs typeface="Arial"/>
              </a:rPr>
              <a:t>10h</a:t>
            </a:r>
            <a:r>
              <a:rPr lang="fr-FR" sz="3600" dirty="0">
                <a:latin typeface="Arial"/>
                <a:cs typeface="Arial"/>
              </a:rPr>
              <a:t> à la </a:t>
            </a:r>
            <a:r>
              <a:rPr lang="fr-FR" sz="3600" b="1" dirty="0">
                <a:latin typeface="Arial"/>
                <a:cs typeface="Arial"/>
              </a:rPr>
              <a:t>Bénite-Fontaine</a:t>
            </a:r>
          </a:p>
          <a:p>
            <a:r>
              <a:rPr lang="fr-FR" sz="3600" dirty="0">
                <a:latin typeface="Arial"/>
                <a:cs typeface="Arial"/>
              </a:rPr>
              <a:t>(Rentrée diocésaine)</a:t>
            </a:r>
            <a:endParaRPr lang="fr-FR" sz="3600" dirty="0">
              <a:latin typeface="Arial" panose="020B0604020202020204" pitchFamily="34" charset="0"/>
              <a:cs typeface="Arial" panose="020B0604020202020204" pitchFamily="34" charset="0"/>
            </a:endParaRPr>
          </a:p>
          <a:p>
            <a:r>
              <a:rPr lang="fr-FR" sz="3600" dirty="0">
                <a:latin typeface="Arial" panose="020B0604020202020204" pitchFamily="34" charset="0"/>
                <a:cs typeface="Arial" panose="020B0604020202020204" pitchFamily="34" charset="0"/>
              </a:rPr>
              <a:t>18h30 à Saint-Germain </a:t>
            </a:r>
          </a:p>
        </p:txBody>
      </p:sp>
      <p:sp>
        <p:nvSpPr>
          <p:cNvPr id="15" name="ZoneTexte 14"/>
          <p:cNvSpPr txBox="1"/>
          <p:nvPr/>
        </p:nvSpPr>
        <p:spPr>
          <a:xfrm>
            <a:off x="3550546" y="3740727"/>
            <a:ext cx="184731" cy="369332"/>
          </a:xfrm>
          <a:prstGeom prst="rect">
            <a:avLst/>
          </a:prstGeom>
          <a:noFill/>
        </p:spPr>
        <p:txBody>
          <a:bodyPr wrap="square" rtlCol="0">
            <a:spAutoFit/>
          </a:bodyPr>
          <a:lstStyle/>
          <a:p>
            <a:endParaRPr lang="fr-FR" dirty="0"/>
          </a:p>
        </p:txBody>
      </p:sp>
      <p:sp>
        <p:nvSpPr>
          <p:cNvPr id="16" name="Zone de texte 15"/>
          <p:cNvSpPr txBox="1"/>
          <p:nvPr/>
        </p:nvSpPr>
        <p:spPr>
          <a:xfrm>
            <a:off x="5286953" y="5866355"/>
            <a:ext cx="2130444" cy="3077857"/>
          </a:xfrm>
          <a:prstGeom prst="rect">
            <a:avLst/>
          </a:prstGeom>
          <a:noFill/>
          <a:ln>
            <a:solidFill>
              <a:schemeClr val="tx1"/>
            </a:solidFill>
          </a:ln>
        </p:spPr>
        <p:txBody>
          <a:bodyPr wrap="square" lIns="91440" tIns="45720" rIns="91440" bIns="45720" rtlCol="0" anchor="t">
            <a:noAutofit/>
          </a:bodyPr>
          <a:lstStyle/>
          <a:p>
            <a:pPr marL="0" indent="0" algn="ctr">
              <a:spcBef>
                <a:spcPct val="0"/>
              </a:spcBef>
              <a:spcAft>
                <a:spcPct val="0"/>
              </a:spcAft>
            </a:pPr>
            <a:endParaRPr lang="fr-FR" sz="1200" b="1" dirty="0">
              <a:latin typeface="Arial" panose="020B0604020202020204" pitchFamily="34" charset="0"/>
              <a:ea typeface="Arial" panose="020B0604020202020204"/>
              <a:cs typeface="Arial" panose="020B0604020202020204" pitchFamily="34" charset="0"/>
              <a:sym typeface="+mn-ea"/>
            </a:endParaRPr>
          </a:p>
          <a:p>
            <a:pPr marL="0" indent="0" algn="ctr">
              <a:spcBef>
                <a:spcPct val="0"/>
              </a:spcBef>
              <a:spcAft>
                <a:spcPct val="0"/>
              </a:spcAft>
            </a:pPr>
            <a:r>
              <a:rPr lang="fr-FR" sz="1200" b="1" dirty="0">
                <a:latin typeface="Arial" panose="020B0604020202020204" pitchFamily="34" charset="0"/>
                <a:ea typeface="Arial" panose="020B0604020202020204"/>
                <a:cs typeface="Arial" panose="020B0604020202020204" pitchFamily="34" charset="0"/>
                <a:sym typeface="+mn-ea"/>
              </a:rPr>
              <a:t>Accueil </a:t>
            </a:r>
          </a:p>
          <a:p>
            <a:pPr marL="0" indent="0" algn="ctr">
              <a:spcBef>
                <a:spcPct val="0"/>
              </a:spcBef>
              <a:spcAft>
                <a:spcPct val="0"/>
              </a:spcAft>
            </a:pPr>
            <a:r>
              <a:rPr lang="fr-FR" sz="1200" b="1" dirty="0">
                <a:latin typeface="Arial" panose="020B0604020202020204" pitchFamily="34" charset="0"/>
                <a:ea typeface="Arial" panose="020B0604020202020204"/>
                <a:cs typeface="Arial" panose="020B0604020202020204" pitchFamily="34" charset="0"/>
                <a:sym typeface="+mn-ea"/>
              </a:rPr>
              <a:t>maison paroissiale</a:t>
            </a:r>
          </a:p>
          <a:p>
            <a:pPr marL="0" indent="0" algn="ctr">
              <a:spcBef>
                <a:spcPct val="0"/>
              </a:spcBef>
              <a:spcAft>
                <a:spcPct val="0"/>
              </a:spcAft>
            </a:pPr>
            <a:endParaRPr lang="fr-FR" sz="1200" b="1" dirty="0">
              <a:latin typeface="Arial" panose="020B0604020202020204" pitchFamily="34" charset="0"/>
              <a:ea typeface="Arial" panose="020B0604020202020204"/>
              <a:cs typeface="Arial" panose="020B0604020202020204" pitchFamily="34" charset="0"/>
              <a:sym typeface="+mn-ea"/>
            </a:endParaRPr>
          </a:p>
          <a:p>
            <a:pPr marL="0" indent="0" algn="ctr">
              <a:spcBef>
                <a:spcPct val="0"/>
              </a:spcBef>
              <a:spcAft>
                <a:spcPct val="0"/>
              </a:spcAft>
            </a:pPr>
            <a:r>
              <a:rPr lang="fr-FR" sz="1000" dirty="0">
                <a:latin typeface="Arial" panose="020B0604020202020204" pitchFamily="34" charset="0"/>
                <a:ea typeface="Arial" panose="020B0604020202020204"/>
                <a:cs typeface="Arial" panose="020B0604020202020204" pitchFamily="34" charset="0"/>
                <a:sym typeface="+mn-ea"/>
              </a:rPr>
              <a:t>9 route des Moulins </a:t>
            </a:r>
          </a:p>
          <a:p>
            <a:pPr marL="0" indent="0" algn="ctr">
              <a:spcBef>
                <a:spcPct val="0"/>
              </a:spcBef>
              <a:spcAft>
                <a:spcPct val="0"/>
              </a:spcAft>
            </a:pPr>
            <a:r>
              <a:rPr lang="fr-FR" sz="1000" dirty="0">
                <a:latin typeface="Arial" panose="020B0604020202020204" pitchFamily="34" charset="0"/>
                <a:ea typeface="Arial" panose="020B0604020202020204"/>
                <a:cs typeface="Arial" panose="020B0604020202020204" pitchFamily="34" charset="0"/>
                <a:sym typeface="+mn-ea"/>
              </a:rPr>
              <a:t>74290 Menthon-Saint-Bernard</a:t>
            </a:r>
          </a:p>
          <a:p>
            <a:pPr marL="0" indent="0" algn="ctr">
              <a:spcBef>
                <a:spcPct val="0"/>
              </a:spcBef>
              <a:spcAft>
                <a:spcPct val="0"/>
              </a:spcAft>
            </a:pPr>
            <a:r>
              <a:rPr lang="fr-FR" sz="1000" dirty="0">
                <a:latin typeface="Arial"/>
                <a:ea typeface="Arial" panose="020B0604020202020204"/>
                <a:cs typeface="Arial"/>
                <a:sym typeface="+mn-ea"/>
              </a:rPr>
              <a:t> </a:t>
            </a:r>
            <a:r>
              <a:rPr sz="1000" dirty="0">
                <a:latin typeface="Arial"/>
                <a:ea typeface="Arial" panose="020B0604020202020204"/>
                <a:cs typeface="Arial"/>
                <a:sym typeface="+mn-ea"/>
              </a:rPr>
              <a:t>04 50 60 12 53</a:t>
            </a:r>
            <a:endParaRPr lang="fr-FR" altLang="en-US" sz="1000" dirty="0">
              <a:latin typeface="Arial"/>
              <a:ea typeface="Arial" panose="020B0604020202020204"/>
              <a:cs typeface="Arial"/>
              <a:sym typeface="+mn-ea"/>
            </a:endParaRPr>
          </a:p>
          <a:p>
            <a:pPr marL="0" indent="0" algn="ctr">
              <a:spcBef>
                <a:spcPct val="0"/>
              </a:spcBef>
              <a:spcAft>
                <a:spcPct val="0"/>
              </a:spcAft>
            </a:pPr>
            <a:r>
              <a:rPr sz="1000" b="1" dirty="0" err="1">
                <a:latin typeface="Arial" panose="020B0604020202020204" pitchFamily="34" charset="0"/>
                <a:ea typeface="Arial" panose="020B0604020202020204"/>
                <a:cs typeface="Arial" panose="020B0604020202020204" pitchFamily="34" charset="0"/>
                <a:sym typeface="+mn-ea"/>
              </a:rPr>
              <a:t>Lundi</a:t>
            </a:r>
            <a:r>
              <a:rPr sz="1000" b="1" dirty="0">
                <a:latin typeface="Arial" panose="020B0604020202020204" pitchFamily="34" charset="0"/>
                <a:ea typeface="Arial" panose="020B0604020202020204"/>
                <a:cs typeface="Arial" panose="020B0604020202020204" pitchFamily="34" charset="0"/>
                <a:sym typeface="+mn-ea"/>
              </a:rPr>
              <a:t> de 14h à 18h</a:t>
            </a:r>
            <a:endParaRPr lang="fr-FR" sz="1000" b="1" dirty="0">
              <a:latin typeface="Arial" panose="020B0604020202020204" pitchFamily="34" charset="0"/>
              <a:ea typeface="Arial" panose="020B0604020202020204"/>
              <a:cs typeface="Arial" panose="020B0604020202020204" pitchFamily="34" charset="0"/>
              <a:sym typeface="+mn-ea"/>
            </a:endParaRPr>
          </a:p>
          <a:p>
            <a:pPr marL="0" indent="0" algn="ctr">
              <a:spcBef>
                <a:spcPct val="0"/>
              </a:spcBef>
              <a:spcAft>
                <a:spcPct val="0"/>
              </a:spcAft>
            </a:pPr>
            <a:r>
              <a:rPr lang="fr-FR" sz="1000" b="1" dirty="0">
                <a:latin typeface="Arial"/>
                <a:ea typeface="Arial" panose="020B0604020202020204"/>
                <a:cs typeface="Arial"/>
                <a:sym typeface="+mn-ea"/>
              </a:rPr>
              <a:t> </a:t>
            </a:r>
            <a:r>
              <a:rPr sz="1000" b="1" dirty="0">
                <a:latin typeface="Arial"/>
                <a:ea typeface="Arial" panose="020B0604020202020204"/>
                <a:cs typeface="Arial"/>
                <a:sym typeface="+mn-ea"/>
              </a:rPr>
              <a:t>Mardi </a:t>
            </a:r>
            <a:r>
              <a:rPr lang="fr-FR" sz="1000" b="1" dirty="0">
                <a:latin typeface="Arial"/>
                <a:ea typeface="Arial" panose="020B0604020202020204"/>
                <a:cs typeface="Arial"/>
                <a:sym typeface="+mn-ea"/>
              </a:rPr>
              <a:t>de </a:t>
            </a:r>
            <a:r>
              <a:rPr sz="1000" b="1" dirty="0">
                <a:latin typeface="Arial"/>
                <a:ea typeface="Arial" panose="020B0604020202020204"/>
                <a:cs typeface="Arial"/>
                <a:sym typeface="+mn-ea"/>
              </a:rPr>
              <a:t>9h à 12h</a:t>
            </a:r>
            <a:endParaRPr sz="1000" b="1" i="0" dirty="0">
              <a:latin typeface="Arial"/>
              <a:ea typeface="Arial" panose="020B0604020202020204"/>
              <a:cs typeface="Arial"/>
            </a:endParaRPr>
          </a:p>
          <a:p>
            <a:pPr marL="0" indent="0" algn="ctr">
              <a:spcBef>
                <a:spcPct val="0"/>
              </a:spcBef>
              <a:spcAft>
                <a:spcPct val="0"/>
              </a:spcAft>
            </a:pPr>
            <a:r>
              <a:rPr sz="1000" b="1" dirty="0">
                <a:latin typeface="Arial" panose="020B0604020202020204" pitchFamily="34" charset="0"/>
                <a:ea typeface="Arial" panose="020B0604020202020204"/>
                <a:cs typeface="Arial" panose="020B0604020202020204" pitchFamily="34" charset="0"/>
                <a:sym typeface="+mn-ea"/>
              </a:rPr>
              <a:t>Mercredi </a:t>
            </a:r>
            <a:r>
              <a:rPr lang="fr-FR" sz="1000" b="1" dirty="0">
                <a:latin typeface="Arial" panose="020B0604020202020204" pitchFamily="34" charset="0"/>
                <a:ea typeface="Arial" panose="020B0604020202020204"/>
                <a:cs typeface="Arial" panose="020B0604020202020204" pitchFamily="34" charset="0"/>
                <a:sym typeface="+mn-ea"/>
              </a:rPr>
              <a:t>de 10h à 13h </a:t>
            </a:r>
          </a:p>
          <a:p>
            <a:pPr marL="0" indent="0" algn="ctr">
              <a:spcBef>
                <a:spcPct val="0"/>
              </a:spcBef>
              <a:spcAft>
                <a:spcPct val="0"/>
              </a:spcAft>
            </a:pPr>
            <a:r>
              <a:rPr lang="fr-FR" sz="1000" b="1" dirty="0">
                <a:latin typeface="Arial" panose="020B0604020202020204" pitchFamily="34" charset="0"/>
                <a:ea typeface="Arial" panose="020B0604020202020204"/>
                <a:cs typeface="Arial" panose="020B0604020202020204" pitchFamily="34" charset="0"/>
                <a:sym typeface="+mn-ea"/>
              </a:rPr>
              <a:t>et de 14h à 18h</a:t>
            </a:r>
          </a:p>
          <a:p>
            <a:pPr marL="0" indent="0" algn="ctr">
              <a:spcBef>
                <a:spcPct val="0"/>
              </a:spcBef>
              <a:spcAft>
                <a:spcPct val="0"/>
              </a:spcAft>
            </a:pPr>
            <a:endParaRPr lang="fr-FR" sz="1000" b="1" dirty="0">
              <a:latin typeface="Arial" panose="020B0604020202020204" pitchFamily="34" charset="0"/>
              <a:ea typeface="Arial" panose="020B0604020202020204"/>
              <a:cs typeface="Arial" panose="020B0604020202020204" pitchFamily="34" charset="0"/>
              <a:sym typeface="+mn-ea"/>
            </a:endParaRPr>
          </a:p>
          <a:p>
            <a:pPr marL="0" indent="0" algn="ctr">
              <a:spcBef>
                <a:spcPct val="0"/>
              </a:spcBef>
              <a:spcAft>
                <a:spcPct val="0"/>
              </a:spcAft>
            </a:pPr>
            <a:endParaRPr lang="fr-FR" sz="1000" b="1" dirty="0">
              <a:latin typeface="Arial" panose="020B0604020202020204" pitchFamily="34" charset="0"/>
              <a:ea typeface="Arial" panose="020B0604020202020204"/>
              <a:cs typeface="Arial" panose="020B0604020202020204" pitchFamily="34" charset="0"/>
              <a:sym typeface="+mn-ea"/>
            </a:endParaRPr>
          </a:p>
          <a:p>
            <a:pPr marL="0" indent="0" algn="ctr">
              <a:spcBef>
                <a:spcPct val="0"/>
              </a:spcBef>
              <a:spcAft>
                <a:spcPct val="0"/>
              </a:spcAft>
            </a:pPr>
            <a:r>
              <a:rPr lang="fr-FR" sz="1000" b="1" dirty="0">
                <a:latin typeface="Arial" panose="020B0604020202020204" pitchFamily="34" charset="0"/>
                <a:ea typeface="Arial" panose="020B0604020202020204"/>
                <a:cs typeface="Arial" panose="020B0604020202020204" pitchFamily="34" charset="0"/>
                <a:sym typeface="+mn-ea"/>
              </a:rPr>
              <a:t>Permanence du curé</a:t>
            </a:r>
          </a:p>
          <a:p>
            <a:pPr marL="0" indent="0" algn="ctr">
              <a:spcBef>
                <a:spcPct val="0"/>
              </a:spcBef>
              <a:spcAft>
                <a:spcPct val="0"/>
              </a:spcAft>
            </a:pPr>
            <a:r>
              <a:rPr lang="fr-FR" sz="1000" b="1" dirty="0">
                <a:latin typeface="Arial" panose="020B0604020202020204" pitchFamily="34" charset="0"/>
                <a:ea typeface="Arial" panose="020B0604020202020204"/>
                <a:cs typeface="Arial" panose="020B0604020202020204" pitchFamily="34" charset="0"/>
                <a:sym typeface="+mn-ea"/>
              </a:rPr>
              <a:t>mercredi de 14h à 17h</a:t>
            </a:r>
            <a:endParaRPr lang="fr-FR" sz="1000" b="1" dirty="0">
              <a:latin typeface="Arial"/>
              <a:ea typeface="Arial" panose="020B0604020202020204"/>
              <a:cs typeface="Arial"/>
            </a:endParaRPr>
          </a:p>
          <a:p>
            <a:pPr marL="0" indent="0" algn="ctr">
              <a:spcBef>
                <a:spcPct val="0"/>
              </a:spcBef>
              <a:spcAft>
                <a:spcPct val="0"/>
              </a:spcAft>
            </a:pPr>
            <a:endParaRPr lang="fr-FR" sz="1100" b="1" dirty="0">
              <a:latin typeface="Arial" panose="020B0604020202020204" pitchFamily="34" charset="0"/>
              <a:ea typeface="Arial" panose="020B0604020202020204"/>
              <a:cs typeface="Arial" panose="020B0604020202020204" pitchFamily="34" charset="0"/>
            </a:endParaRPr>
          </a:p>
          <a:p>
            <a:pPr marL="0" indent="0" algn="ctr">
              <a:spcBef>
                <a:spcPct val="0"/>
              </a:spcBef>
              <a:spcAft>
                <a:spcPct val="0"/>
              </a:spcAft>
            </a:pPr>
            <a:r>
              <a:rPr lang="fr-FR" sz="850" dirty="0">
                <a:latin typeface="Arial"/>
                <a:ea typeface="Arial" panose="020B0604020202020204"/>
                <a:cs typeface="Arial"/>
                <a:hlinkClick r:id="rId3">
                  <a:extLst>
                    <a:ext uri="{A12FA001-AC4F-418D-AE19-62706E023703}">
                      <ahyp:hlinkClr xmlns:ahyp="http://schemas.microsoft.com/office/drawing/2018/hyperlinkcolor" val="tx"/>
                    </a:ext>
                  </a:extLst>
                </a:hlinkClick>
              </a:rPr>
              <a:t>st-germain-du-lac@diocese-annecy.fr</a:t>
            </a:r>
            <a:endParaRPr lang="fr-FR" sz="850" dirty="0">
              <a:latin typeface="Arial"/>
              <a:ea typeface="Arial" panose="020B0604020202020204"/>
              <a:cs typeface="Arial"/>
            </a:endParaRPr>
          </a:p>
        </p:txBody>
      </p:sp>
      <p:pic>
        <p:nvPicPr>
          <p:cNvPr id="13" name="Image 12">
            <a:extLst>
              <a:ext uri="{FF2B5EF4-FFF2-40B4-BE49-F238E27FC236}">
                <a16:creationId xmlns:a16="http://schemas.microsoft.com/office/drawing/2014/main" id="{4FFA7AC4-02BB-7ADE-A095-A79EAB7BF6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7870" y="145231"/>
            <a:ext cx="1566840" cy="753857"/>
          </a:xfrm>
          <a:prstGeom prst="rect">
            <a:avLst/>
          </a:prstGeom>
        </p:spPr>
      </p:pic>
      <p:sp>
        <p:nvSpPr>
          <p:cNvPr id="9" name="AutoShape 3" descr="https://diocese74-my.sharepoint.com/personal/st-germain-du-lac_diocese-annecy_fr/Documents/LOGO%20ET%20QR%20CODE/logo-coul.png">
            <a:extLst>
              <a:ext uri="{FF2B5EF4-FFF2-40B4-BE49-F238E27FC236}">
                <a16:creationId xmlns:a16="http://schemas.microsoft.com/office/drawing/2014/main" id="{9F1A10B3-B780-C02F-5DE1-E9DC63C448A0}"/>
              </a:ext>
            </a:extLst>
          </p:cNvPr>
          <p:cNvSpPr>
            <a:spLocks noChangeAspect="1" noChangeArrowheads="1"/>
          </p:cNvSpPr>
          <p:nvPr/>
        </p:nvSpPr>
        <p:spPr bwMode="auto">
          <a:xfrm>
            <a:off x="0" y="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fr-FR" dirty="0"/>
          </a:p>
        </p:txBody>
      </p:sp>
      <p:sp>
        <p:nvSpPr>
          <p:cNvPr id="12" name="object 10">
            <a:extLst>
              <a:ext uri="{FF2B5EF4-FFF2-40B4-BE49-F238E27FC236}">
                <a16:creationId xmlns:a16="http://schemas.microsoft.com/office/drawing/2014/main" id="{C18DB778-E2D5-E863-6283-DD2987EE804B}"/>
              </a:ext>
            </a:extLst>
          </p:cNvPr>
          <p:cNvSpPr txBox="1"/>
          <p:nvPr/>
        </p:nvSpPr>
        <p:spPr>
          <a:xfrm>
            <a:off x="152400" y="9028873"/>
            <a:ext cx="7264997" cy="503984"/>
          </a:xfrm>
          <a:prstGeom prst="rect">
            <a:avLst/>
          </a:prstGeom>
          <a:ln w="9144">
            <a:solidFill>
              <a:schemeClr val="tx1"/>
            </a:solidFill>
          </a:ln>
        </p:spPr>
        <p:txBody>
          <a:bodyPr vert="horz" wrap="square" lIns="0" tIns="41910" rIns="0" bIns="0" rtlCol="0" anchor="t">
            <a:spAutoFit/>
          </a:bodyPr>
          <a:lstStyle/>
          <a:p>
            <a:pPr marL="90170" algn="ctr"/>
            <a:r>
              <a:rPr lang="fr-FR" sz="1000" b="1" u="sng" dirty="0">
                <a:latin typeface="Arial"/>
                <a:cs typeface="Arial"/>
              </a:rPr>
              <a:t>Cette semaine, les messes seront dites pour</a:t>
            </a:r>
            <a:r>
              <a:rPr lang="fr-FR" sz="1000" b="1" dirty="0">
                <a:latin typeface="Arial"/>
                <a:cs typeface="Arial"/>
              </a:rPr>
              <a:t> :</a:t>
            </a:r>
            <a:endParaRPr lang="fr-FR" sz="1000" dirty="0">
              <a:latin typeface="Arial"/>
              <a:cs typeface="Arial"/>
            </a:endParaRPr>
          </a:p>
          <a:p>
            <a:pPr marL="90170" algn="ctr"/>
            <a:endParaRPr lang="fr-FR" sz="1000" dirty="0">
              <a:latin typeface="Arial"/>
              <a:cs typeface="Arial"/>
            </a:endParaRPr>
          </a:p>
          <a:p>
            <a:pPr marL="90170" algn="ctr"/>
            <a:r>
              <a:rPr lang="fr-FR" sz="1000" i="1" dirty="0">
                <a:latin typeface="Arial"/>
                <a:cs typeface="Arial"/>
              </a:rPr>
              <a:t>Ils sont également présents dans nos prières des messes du week-end.</a:t>
            </a:r>
            <a:endParaRPr lang="fr-FR" sz="1000" i="1" dirty="0">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65E8BAF7-E3A9-B3A1-DDD6-A7D92D8FB69D}"/>
              </a:ext>
            </a:extLst>
          </p:cNvPr>
          <p:cNvSpPr txBox="1"/>
          <p:nvPr/>
        </p:nvSpPr>
        <p:spPr>
          <a:xfrm>
            <a:off x="152934" y="1009896"/>
            <a:ext cx="5079893" cy="3570208"/>
          </a:xfrm>
          <a:prstGeom prst="rect">
            <a:avLst/>
          </a:prstGeom>
          <a:noFill/>
          <a:ln>
            <a:solidFill>
              <a:schemeClr val="tx1"/>
            </a:solidFill>
          </a:ln>
        </p:spPr>
        <p:txBody>
          <a:bodyPr wrap="square" lIns="91440" tIns="45720" rIns="91440" bIns="45720" anchor="t">
            <a:spAutoFit/>
          </a:bodyPr>
          <a:lstStyle/>
          <a:p>
            <a:pPr algn="ctr"/>
            <a:endParaRPr lang="fr-FR" sz="600" b="1" dirty="0">
              <a:latin typeface="Arial" panose="020B0604020202020204" pitchFamily="34" charset="0"/>
              <a:cs typeface="Arial" panose="020B0604020202020204" pitchFamily="34" charset="0"/>
            </a:endParaRPr>
          </a:p>
          <a:p>
            <a:pPr algn="ctr"/>
            <a:r>
              <a:rPr lang="fr-FR" sz="1100" b="1" dirty="0">
                <a:latin typeface="Arial" panose="020B0604020202020204" pitchFamily="34" charset="0"/>
                <a:cs typeface="Arial" panose="020B0604020202020204" pitchFamily="34" charset="0"/>
              </a:rPr>
              <a:t>MARCHER A SA SUITE</a:t>
            </a:r>
          </a:p>
          <a:p>
            <a:pPr algn="just"/>
            <a:r>
              <a:rPr lang="fr-FR" sz="1100" b="1" dirty="0">
                <a:latin typeface="Arial" panose="020B0604020202020204" pitchFamily="34" charset="0"/>
                <a:cs typeface="Arial" panose="020B0604020202020204" pitchFamily="34" charset="0"/>
              </a:rPr>
              <a:t>« Si quelqu’un veut marcher à ma suite, qu’il renonce à lui-même, qu’il prenne sa croix et qu’il me suive. » (Mt 16, 24)</a:t>
            </a:r>
          </a:p>
          <a:p>
            <a:pPr algn="just"/>
            <a:r>
              <a:rPr lang="fr-FR" sz="1100" dirty="0">
                <a:latin typeface="Arial" panose="020B0604020202020204" pitchFamily="34" charset="0"/>
                <a:cs typeface="Arial" panose="020B0604020202020204" pitchFamily="34" charset="0"/>
              </a:rPr>
              <a:t>Pas faciles parfois, les paroles de Jésus ! Renoncer à soi-même, prendre sa croix : voilà un tableau qui peut ne pas être très réjouissant.</a:t>
            </a:r>
          </a:p>
          <a:p>
            <a:pPr algn="just"/>
            <a:r>
              <a:rPr lang="fr-FR" sz="1100" dirty="0">
                <a:latin typeface="Arial" panose="020B0604020202020204" pitchFamily="34" charset="0"/>
                <a:cs typeface="Arial" panose="020B0604020202020204" pitchFamily="34" charset="0"/>
              </a:rPr>
              <a:t>Mais c'est si nous ne regardons que les épreuves dans cette phrase. Car le début et la fin de la phrase le disent bien : il s'agit de marcher à la suite de Jésus, de le suivre !</a:t>
            </a:r>
          </a:p>
          <a:p>
            <a:pPr algn="just"/>
            <a:r>
              <a:rPr lang="fr-FR" sz="1100" dirty="0">
                <a:latin typeface="Arial" panose="020B0604020202020204" pitchFamily="34" charset="0"/>
                <a:cs typeface="Arial" panose="020B0604020202020204" pitchFamily="34" charset="0"/>
              </a:rPr>
              <a:t>Dans nos montagnes de Haute-Savoie, nous le savons bien : lorsque l'on part en randonnée, on ne choisit pas la montée seulement pour le plaisir de l'effort. On l'accepte parce qu'elle fait partie du chemin et que l'on sait où l'on veut aller.</a:t>
            </a:r>
          </a:p>
          <a:p>
            <a:pPr algn="just"/>
            <a:r>
              <a:rPr lang="fr-FR" sz="1100" dirty="0">
                <a:latin typeface="Arial" panose="020B0604020202020204" pitchFamily="34" charset="0"/>
                <a:cs typeface="Arial" panose="020B0604020202020204" pitchFamily="34" charset="0"/>
              </a:rPr>
              <a:t>Suivre Jésus ressemble peut-être un peu à cela. Aimer, pardonner, servir, aller vers celui qui est seul nous demande parfois un effort, un renoncement, une sortie de notre confort. Mais l'effort n'est jamais le but en soi.</a:t>
            </a:r>
          </a:p>
          <a:p>
            <a:pPr algn="just"/>
            <a:r>
              <a:rPr lang="fr-FR" sz="1100" dirty="0">
                <a:latin typeface="Arial" panose="020B0604020202020204" pitchFamily="34" charset="0"/>
                <a:cs typeface="Arial" panose="020B0604020202020204" pitchFamily="34" charset="0"/>
              </a:rPr>
              <a:t>Le but, c'est de marcher à la suite du Christ, sur son chemin d'amour et de proximité avec tous.</a:t>
            </a:r>
          </a:p>
          <a:p>
            <a:pPr algn="just"/>
            <a:r>
              <a:rPr lang="fr-FR" sz="1100" dirty="0">
                <a:latin typeface="Arial" panose="020B0604020202020204" pitchFamily="34" charset="0"/>
                <a:cs typeface="Arial" panose="020B0604020202020204" pitchFamily="34" charset="0"/>
              </a:rPr>
              <a:t>Alors, en cette rentrée, ne regardons pas seulement la difficulté du chemin. Regardons aussi Celui que nous avons choisi de suivre, et le chemin d'amour sur lequel il nous entraîne ! 		       P. Olivier FLEAU, </a:t>
            </a:r>
            <a:r>
              <a:rPr lang="fr-FR" sz="1100" dirty="0" err="1">
                <a:latin typeface="Arial" panose="020B0604020202020204" pitchFamily="34" charset="0"/>
                <a:cs typeface="Arial" panose="020B0604020202020204" pitchFamily="34" charset="0"/>
              </a:rPr>
              <a:t>Osfs</a:t>
            </a:r>
            <a:r>
              <a:rPr lang="fr-FR" sz="1100" dirty="0">
                <a:latin typeface="Arial" panose="020B0604020202020204" pitchFamily="34" charset="0"/>
                <a:cs typeface="Arial" panose="020B0604020202020204" pitchFamily="34" charset="0"/>
              </a:rPr>
              <a:t> – Curé.</a:t>
            </a:r>
          </a:p>
        </p:txBody>
      </p:sp>
      <p:sp>
        <p:nvSpPr>
          <p:cNvPr id="11" name="ZoneTexte 10">
            <a:extLst>
              <a:ext uri="{FF2B5EF4-FFF2-40B4-BE49-F238E27FC236}">
                <a16:creationId xmlns:a16="http://schemas.microsoft.com/office/drawing/2014/main" id="{6991E045-53AE-0218-FE7A-F5948FCBE74D}"/>
              </a:ext>
            </a:extLst>
          </p:cNvPr>
          <p:cNvSpPr txBox="1"/>
          <p:nvPr/>
        </p:nvSpPr>
        <p:spPr>
          <a:xfrm>
            <a:off x="159026" y="4673634"/>
            <a:ext cx="5055996" cy="707886"/>
          </a:xfrm>
          <a:prstGeom prst="rect">
            <a:avLst/>
          </a:prstGeom>
          <a:noFill/>
          <a:ln>
            <a:solidFill>
              <a:schemeClr val="tx1"/>
            </a:solidFill>
          </a:ln>
        </p:spPr>
        <p:txBody>
          <a:bodyPr wrap="square" lIns="91440" tIns="45720" rIns="91440" bIns="45720" rtlCol="0" anchor="t">
            <a:spAutoFit/>
          </a:bodyPr>
          <a:lstStyle/>
          <a:p>
            <a:pPr algn="ctr">
              <a:spcBef>
                <a:spcPct val="0"/>
              </a:spcBef>
              <a:spcAft>
                <a:spcPct val="0"/>
              </a:spcAft>
            </a:pPr>
            <a:r>
              <a:rPr lang="fr-FR" sz="1000" b="1" dirty="0">
                <a:latin typeface="Arial"/>
                <a:ea typeface="Arial" panose="020B0604020202020204"/>
                <a:cs typeface="Arial"/>
                <a:sym typeface="+mn-ea"/>
              </a:rPr>
              <a:t>Samedi 4 septembre de 9h30 à 16h30 </a:t>
            </a:r>
            <a:r>
              <a:rPr lang="fr-FR" sz="1000" dirty="0">
                <a:latin typeface="Arial"/>
                <a:ea typeface="Arial" panose="020B0604020202020204"/>
                <a:cs typeface="Arial"/>
                <a:sym typeface="+mn-ea"/>
              </a:rPr>
              <a:t>– réunion de l’Equipe d’Animation Pastorale</a:t>
            </a:r>
          </a:p>
          <a:p>
            <a:pPr algn="ctr">
              <a:spcBef>
                <a:spcPct val="0"/>
              </a:spcBef>
              <a:spcAft>
                <a:spcPct val="0"/>
              </a:spcAft>
            </a:pPr>
            <a:r>
              <a:rPr lang="fr-FR" sz="1000" dirty="0">
                <a:latin typeface="Arial"/>
                <a:ea typeface="Arial" panose="020B0604020202020204"/>
                <a:cs typeface="Arial"/>
                <a:sym typeface="+mn-ea"/>
              </a:rPr>
              <a:t>à la maison paroissiale de Menthon-Saint-Bernard</a:t>
            </a:r>
          </a:p>
          <a:p>
            <a:pPr algn="ctr">
              <a:spcBef>
                <a:spcPct val="0"/>
              </a:spcBef>
              <a:spcAft>
                <a:spcPct val="0"/>
              </a:spcAft>
            </a:pPr>
            <a:r>
              <a:rPr lang="fr-FR" sz="1000" b="1" dirty="0">
                <a:latin typeface="Arial"/>
                <a:ea typeface="Arial" panose="020B0604020202020204"/>
                <a:cs typeface="Arial"/>
                <a:sym typeface="+mn-ea"/>
              </a:rPr>
              <a:t>Samedi 12 septembre de 9h30 à 16h30 </a:t>
            </a:r>
            <a:r>
              <a:rPr lang="fr-FR" sz="1000" dirty="0">
                <a:latin typeface="Arial"/>
                <a:ea typeface="Arial" panose="020B0604020202020204"/>
                <a:cs typeface="Arial"/>
                <a:sym typeface="+mn-ea"/>
              </a:rPr>
              <a:t>– réunion du Conseil Pastoral de la Paroisse</a:t>
            </a:r>
          </a:p>
          <a:p>
            <a:pPr algn="ctr">
              <a:spcBef>
                <a:spcPct val="0"/>
              </a:spcBef>
              <a:spcAft>
                <a:spcPct val="0"/>
              </a:spcAft>
            </a:pPr>
            <a:r>
              <a:rPr lang="fr-FR" sz="1000" dirty="0">
                <a:latin typeface="Arial"/>
                <a:ea typeface="Arial" panose="020B0604020202020204"/>
                <a:cs typeface="Arial"/>
                <a:sym typeface="+mn-ea"/>
              </a:rPr>
              <a:t>à Veyrier-du-Lac (salle Bon Accueil)</a:t>
            </a:r>
            <a:endParaRPr lang="fr-FR" sz="1000" dirty="0">
              <a:latin typeface="Arial"/>
              <a:ea typeface="Arial" panose="020B0604020202020204"/>
              <a:cs typeface="Arial"/>
            </a:endParaRPr>
          </a:p>
        </p:txBody>
      </p:sp>
      <p:sp>
        <p:nvSpPr>
          <p:cNvPr id="7" name="Rectangle 1">
            <a:extLst>
              <a:ext uri="{FF2B5EF4-FFF2-40B4-BE49-F238E27FC236}">
                <a16:creationId xmlns:a16="http://schemas.microsoft.com/office/drawing/2014/main" id="{6F0637A7-10A2-4C0B-AE75-CFF008D6E88A}"/>
              </a:ext>
            </a:extLst>
          </p:cNvPr>
          <p:cNvSpPr>
            <a:spLocks noChangeArrowheads="1"/>
          </p:cNvSpPr>
          <p:nvPr/>
        </p:nvSpPr>
        <p:spPr bwMode="auto">
          <a:xfrm>
            <a:off x="0" y="0"/>
            <a:ext cx="75596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17" name="Zone de texte 15">
            <a:extLst>
              <a:ext uri="{FF2B5EF4-FFF2-40B4-BE49-F238E27FC236}">
                <a16:creationId xmlns:a16="http://schemas.microsoft.com/office/drawing/2014/main" id="{0BC51DDC-9B3D-4172-B3C9-429B8BD1F0C5}"/>
              </a:ext>
            </a:extLst>
          </p:cNvPr>
          <p:cNvSpPr txBox="1"/>
          <p:nvPr/>
        </p:nvSpPr>
        <p:spPr>
          <a:xfrm>
            <a:off x="160083" y="5444382"/>
            <a:ext cx="3557944" cy="1804232"/>
          </a:xfrm>
          <a:prstGeom prst="rect">
            <a:avLst/>
          </a:prstGeom>
          <a:noFill/>
          <a:ln>
            <a:solidFill>
              <a:schemeClr val="tx1"/>
            </a:solidFill>
          </a:ln>
        </p:spPr>
        <p:txBody>
          <a:bodyPr wrap="square" lIns="91440" tIns="45720" rIns="91440" bIns="45720" rtlCol="0" anchor="t">
            <a:noAutofit/>
          </a:bodyPr>
          <a:lstStyle/>
          <a:p>
            <a:pPr algn="ctr"/>
            <a:r>
              <a:rPr lang="fr-FR" sz="1600" b="1" dirty="0">
                <a:cs typeface="Arial" panose="020B0604020202020204" pitchFamily="34" charset="0"/>
              </a:rPr>
              <a:t>Le pape Léon XIV à Paris 25/26 sept.</a:t>
            </a:r>
          </a:p>
          <a:p>
            <a:pPr algn="ctr"/>
            <a:r>
              <a:rPr lang="fr-FR" sz="1600" b="1" dirty="0">
                <a:cs typeface="Arial" panose="020B0604020202020204" pitchFamily="34" charset="0"/>
              </a:rPr>
              <a:t> il reste des places !</a:t>
            </a:r>
          </a:p>
          <a:p>
            <a:pPr algn="ctr"/>
            <a:r>
              <a:rPr lang="fr-FR" sz="1600" dirty="0">
                <a:cs typeface="Arial" panose="020B0604020202020204" pitchFamily="34" charset="0"/>
              </a:rPr>
              <a:t>Les inscriptions pour le voyage </a:t>
            </a:r>
          </a:p>
          <a:p>
            <a:pPr algn="ctr"/>
            <a:r>
              <a:rPr lang="fr-FR" sz="1600" dirty="0">
                <a:cs typeface="Arial" panose="020B0604020202020204" pitchFamily="34" charset="0"/>
              </a:rPr>
              <a:t>se font en ligne sur </a:t>
            </a:r>
            <a:r>
              <a:rPr lang="fr-FR" sz="1600" dirty="0">
                <a:cs typeface="Arial" panose="020B0604020202020204" pitchFamily="34" charset="0"/>
                <a:hlinkClick r:id="rId5"/>
              </a:rPr>
              <a:t>https://tousavecpapeleonparis2026-paris.venio.fr/fr</a:t>
            </a:r>
            <a:endParaRPr lang="fr-FR" sz="1600" dirty="0">
              <a:cs typeface="Arial" panose="020B0604020202020204" pitchFamily="34" charset="0"/>
            </a:endParaRPr>
          </a:p>
          <a:p>
            <a:pPr algn="ctr"/>
            <a:r>
              <a:rPr lang="fr-FR" sz="1400" dirty="0"/>
              <a:t>Le Christ vous appelle. L'Église vous attend.</a:t>
            </a:r>
            <a:endParaRPr lang="fr-FR" sz="1400" dirty="0">
              <a:cs typeface="Arial" panose="020B0604020202020204" pitchFamily="34" charset="0"/>
            </a:endParaRPr>
          </a:p>
        </p:txBody>
      </p:sp>
      <p:sp>
        <p:nvSpPr>
          <p:cNvPr id="6" name="ZoneTexte 5">
            <a:extLst>
              <a:ext uri="{FF2B5EF4-FFF2-40B4-BE49-F238E27FC236}">
                <a16:creationId xmlns:a16="http://schemas.microsoft.com/office/drawing/2014/main" id="{3073E76F-F398-2E98-9545-EC7AB8D5AC0C}"/>
              </a:ext>
            </a:extLst>
          </p:cNvPr>
          <p:cNvSpPr txBox="1"/>
          <p:nvPr/>
        </p:nvSpPr>
        <p:spPr>
          <a:xfrm>
            <a:off x="167767" y="7310631"/>
            <a:ext cx="5065060" cy="1631216"/>
          </a:xfrm>
          <a:prstGeom prst="rect">
            <a:avLst/>
          </a:prstGeom>
          <a:noFill/>
          <a:ln w="12700">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000" b="1" u="sng" dirty="0">
                <a:latin typeface="Arial"/>
                <a:ea typeface="Calibri"/>
                <a:cs typeface="Arial"/>
              </a:rPr>
              <a:t>Carnet paroissial – Nous prions pour eux et leurs familles</a:t>
            </a:r>
            <a:r>
              <a:rPr lang="en-US" sz="1000" dirty="0">
                <a:latin typeface="Arial"/>
                <a:ea typeface="Calibri"/>
                <a:cs typeface="Arial"/>
              </a:rPr>
              <a:t> </a:t>
            </a:r>
            <a:endParaRPr lang="fr-FR" sz="1000" dirty="0"/>
          </a:p>
          <a:p>
            <a:pPr algn="ctr"/>
            <a:endParaRPr lang="en-US" sz="900" dirty="0">
              <a:ea typeface="Calibri"/>
              <a:cs typeface="Calibri"/>
            </a:endParaRPr>
          </a:p>
          <a:p>
            <a:pPr algn="ctr"/>
            <a:r>
              <a:rPr lang="en-US" sz="900" b="1" u="sng" dirty="0">
                <a:latin typeface="Arial"/>
                <a:ea typeface="Calibri"/>
                <a:cs typeface="Arial"/>
              </a:rPr>
              <a:t>BAPTÊMES</a:t>
            </a:r>
            <a:endParaRPr lang="en-US" sz="900" dirty="0">
              <a:latin typeface="Arial"/>
              <a:ea typeface="Calibri"/>
              <a:cs typeface="Arial"/>
            </a:endParaRPr>
          </a:p>
          <a:p>
            <a:pPr algn="ctr"/>
            <a:r>
              <a:rPr lang="fr-FR" sz="900" b="1" dirty="0">
                <a:latin typeface="Arial" panose="020B0604020202020204" pitchFamily="34" charset="0"/>
                <a:cs typeface="Arial" panose="020B0604020202020204" pitchFamily="34" charset="0"/>
              </a:rPr>
              <a:t>Capucine et Roméo SCHWENZFEIER</a:t>
            </a:r>
            <a:r>
              <a:rPr lang="en-US" sz="900" dirty="0">
                <a:latin typeface="Arial" panose="020B0604020202020204" pitchFamily="34" charset="0"/>
                <a:cs typeface="Arial" panose="020B0604020202020204" pitchFamily="34" charset="0"/>
              </a:rPr>
              <a:t>– Samedi 5 septembre à 10h30 à Saint-Germain-du-Lac</a:t>
            </a:r>
            <a:endParaRPr lang="en-US" sz="900" dirty="0">
              <a:latin typeface="Arial" panose="020B0604020202020204" pitchFamily="34" charset="0"/>
              <a:ea typeface="Calibri"/>
              <a:cs typeface="Arial" panose="020B0604020202020204" pitchFamily="34" charset="0"/>
            </a:endParaRPr>
          </a:p>
          <a:p>
            <a:pPr algn="ctr"/>
            <a:endParaRPr lang="en-US" sz="900" dirty="0">
              <a:latin typeface="Arial" panose="020B0604020202020204" pitchFamily="34" charset="0"/>
              <a:cs typeface="Arial" panose="020B0604020202020204" pitchFamily="34" charset="0"/>
            </a:endParaRPr>
          </a:p>
          <a:p>
            <a:pPr algn="ctr"/>
            <a:r>
              <a:rPr lang="en-US" sz="900" b="1" u="sng" dirty="0">
                <a:latin typeface="Arial"/>
                <a:ea typeface="Calibri"/>
                <a:cs typeface="Arial"/>
              </a:rPr>
              <a:t>CÉLÉBRATION DE L’AMOUR</a:t>
            </a:r>
          </a:p>
          <a:p>
            <a:pPr algn="ctr"/>
            <a:r>
              <a:rPr lang="fr-FR" sz="900" b="1" dirty="0">
                <a:latin typeface="Arial" panose="020B0604020202020204" pitchFamily="34" charset="0"/>
                <a:cs typeface="Arial" panose="020B0604020202020204" pitchFamily="34" charset="0"/>
              </a:rPr>
              <a:t>Stephen PANGAS et Avery FESS </a:t>
            </a:r>
            <a:r>
              <a:rPr lang="en-US" sz="900" dirty="0">
                <a:latin typeface="Arial"/>
                <a:ea typeface="Calibri"/>
                <a:cs typeface="Arial"/>
              </a:rPr>
              <a:t>– Samedi 5 septembre à 14h à </a:t>
            </a:r>
            <a:r>
              <a:rPr lang="en-US" sz="900" dirty="0" err="1">
                <a:latin typeface="Arial"/>
                <a:ea typeface="Calibri"/>
                <a:cs typeface="Arial"/>
              </a:rPr>
              <a:t>Menthon</a:t>
            </a:r>
            <a:r>
              <a:rPr lang="en-US" sz="900" dirty="0">
                <a:latin typeface="Arial"/>
                <a:ea typeface="Calibri"/>
                <a:cs typeface="Arial"/>
              </a:rPr>
              <a:t>-Saint-Bernard</a:t>
            </a:r>
          </a:p>
          <a:p>
            <a:pPr algn="ctr"/>
            <a:endParaRPr lang="en-US" sz="900" b="1" u="sng" dirty="0">
              <a:latin typeface="Arial"/>
              <a:ea typeface="Calibri"/>
              <a:cs typeface="Arial"/>
            </a:endParaRPr>
          </a:p>
          <a:p>
            <a:pPr algn="ctr"/>
            <a:r>
              <a:rPr lang="en-US" sz="900" b="1" dirty="0">
                <a:latin typeface="Arial"/>
                <a:ea typeface="Calibri"/>
                <a:cs typeface="Arial"/>
              </a:rPr>
              <a:t> </a:t>
            </a:r>
            <a:r>
              <a:rPr lang="en-US" sz="900" b="1" u="sng" dirty="0">
                <a:latin typeface="Arial"/>
                <a:ea typeface="Calibri"/>
                <a:cs typeface="Arial"/>
              </a:rPr>
              <a:t>MARIAGE</a:t>
            </a:r>
          </a:p>
          <a:p>
            <a:pPr algn="ctr"/>
            <a:r>
              <a:rPr lang="fr-FR" sz="900" b="1" dirty="0">
                <a:latin typeface="Arial" panose="020B0604020202020204" pitchFamily="34" charset="0"/>
                <a:cs typeface="Arial" panose="020B0604020202020204" pitchFamily="34" charset="0"/>
              </a:rPr>
              <a:t>Jia WEÏ et Cyriel LINOSSIER </a:t>
            </a:r>
            <a:r>
              <a:rPr lang="fr-FR" sz="900" dirty="0">
                <a:latin typeface="Arial" panose="020B0604020202020204" pitchFamily="34" charset="0"/>
                <a:cs typeface="Arial" panose="020B0604020202020204" pitchFamily="34" charset="0"/>
              </a:rPr>
              <a:t>– Mercredi 9 septembre à 14h à Saint-Germain-du-Lac</a:t>
            </a:r>
          </a:p>
          <a:p>
            <a:pPr algn="ctr"/>
            <a:endParaRPr lang="fr-FR" sz="900" b="1" dirty="0">
              <a:latin typeface="Arial" panose="020B0604020202020204" pitchFamily="34" charset="0"/>
              <a:cs typeface="Arial" panose="020B0604020202020204" pitchFamily="34" charset="0"/>
            </a:endParaRPr>
          </a:p>
        </p:txBody>
      </p:sp>
      <p:pic>
        <p:nvPicPr>
          <p:cNvPr id="18" name="Image 17">
            <a:extLst>
              <a:ext uri="{FF2B5EF4-FFF2-40B4-BE49-F238E27FC236}">
                <a16:creationId xmlns:a16="http://schemas.microsoft.com/office/drawing/2014/main" id="{2EA51A8E-20DF-4B8A-A49F-80180697AE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31987" y="5436704"/>
            <a:ext cx="1263339" cy="178690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p:cNvSpPr txBox="1"/>
          <p:nvPr/>
        </p:nvSpPr>
        <p:spPr>
          <a:xfrm>
            <a:off x="170927" y="8684850"/>
            <a:ext cx="7192450" cy="1533930"/>
          </a:xfrm>
          <a:prstGeom prst="rect">
            <a:avLst/>
          </a:prstGeom>
          <a:noFill/>
          <a:ln>
            <a:solidFill>
              <a:schemeClr val="tx1"/>
            </a:solidFill>
          </a:ln>
        </p:spPr>
        <p:txBody>
          <a:bodyPr wrap="square">
            <a:noAutofit/>
          </a:bodyPr>
          <a:lstStyle/>
          <a:p>
            <a:pPr algn="ctr">
              <a:spcAft>
                <a:spcPts val="600"/>
              </a:spcAft>
            </a:pPr>
            <a:r>
              <a:rPr lang="fr-FR" sz="1100" b="1" u="sng" dirty="0">
                <a:latin typeface="Arial" panose="020B0604020202020204" pitchFamily="34" charset="0"/>
                <a:cs typeface="Arial" panose="020B0604020202020204" pitchFamily="34" charset="0"/>
              </a:rPr>
              <a:t>Contacts</a:t>
            </a:r>
          </a:p>
          <a:p>
            <a:pPr algn="ctr"/>
            <a:r>
              <a:rPr lang="fr-FR" altLang="en-US" sz="1000" b="1" dirty="0">
                <a:latin typeface="Arial" panose="020B0604020202020204" pitchFamily="34" charset="0"/>
                <a:cs typeface="Arial" panose="020B0604020202020204" pitchFamily="34" charset="0"/>
              </a:rPr>
              <a:t>Maison paroissiale – 04 50 60 12 53 – </a:t>
            </a:r>
            <a:r>
              <a:rPr lang="fr-FR" altLang="en-US" sz="1000" b="1" dirty="0">
                <a:latin typeface="Arial" panose="020B0604020202020204" pitchFamily="34" charset="0"/>
                <a:cs typeface="Arial" panose="020B0604020202020204" pitchFamily="34" charset="0"/>
                <a:hlinkClick r:id="rId4"/>
              </a:rPr>
              <a:t>st-germain-du-lac@diocese-annecy.fr</a:t>
            </a:r>
            <a:endParaRPr lang="fr-FR" altLang="en-US" sz="1000" b="1" dirty="0">
              <a:latin typeface="Arial" panose="020B0604020202020204" pitchFamily="34" charset="0"/>
              <a:cs typeface="Arial" panose="020B0604020202020204" pitchFamily="34" charset="0"/>
            </a:endParaRPr>
          </a:p>
          <a:p>
            <a:pPr algn="ctr">
              <a:spcBef>
                <a:spcPct val="0"/>
              </a:spcBef>
              <a:spcAft>
                <a:spcPct val="0"/>
              </a:spcAft>
            </a:pPr>
            <a:r>
              <a:rPr lang="fr-FR" sz="1000" b="1" dirty="0">
                <a:solidFill>
                  <a:srgbClr val="222222"/>
                </a:solidFill>
                <a:latin typeface="Arial" panose="020B0604020202020204" pitchFamily="34" charset="0"/>
                <a:ea typeface="Arial" panose="020B0604020202020204"/>
                <a:cs typeface="Arial" panose="020B0604020202020204" pitchFamily="34" charset="0"/>
                <a:sym typeface="+mn-ea"/>
              </a:rPr>
              <a:t>   Lundi de 14h à 18h</a:t>
            </a:r>
          </a:p>
          <a:p>
            <a:pPr algn="ctr">
              <a:spcBef>
                <a:spcPct val="0"/>
              </a:spcBef>
              <a:spcAft>
                <a:spcPct val="0"/>
              </a:spcAft>
            </a:pPr>
            <a:r>
              <a:rPr lang="fr-FR" sz="1000" b="1" dirty="0">
                <a:solidFill>
                  <a:srgbClr val="222222"/>
                </a:solidFill>
                <a:latin typeface="Arial" panose="020B0604020202020204" pitchFamily="34" charset="0"/>
                <a:ea typeface="Arial" panose="020B0604020202020204"/>
                <a:cs typeface="Arial" panose="020B0604020202020204" pitchFamily="34" charset="0"/>
                <a:sym typeface="+mn-ea"/>
              </a:rPr>
              <a:t> Mardi de 9h à 12h</a:t>
            </a:r>
            <a:endParaRPr lang="fr-FR" sz="1000" b="1" dirty="0">
              <a:solidFill>
                <a:srgbClr val="222222"/>
              </a:solidFill>
              <a:latin typeface="Arial" panose="020B0604020202020204" pitchFamily="34" charset="0"/>
              <a:ea typeface="Arial" panose="020B0604020202020204"/>
              <a:cs typeface="Arial" panose="020B0604020202020204" pitchFamily="34" charset="0"/>
            </a:endParaRPr>
          </a:p>
          <a:p>
            <a:pPr algn="ctr">
              <a:spcBef>
                <a:spcPct val="0"/>
              </a:spcBef>
              <a:spcAft>
                <a:spcPts val="600"/>
              </a:spcAft>
            </a:pPr>
            <a:r>
              <a:rPr lang="fr-FR" sz="1000" b="1" dirty="0">
                <a:solidFill>
                  <a:srgbClr val="222222"/>
                </a:solidFill>
                <a:latin typeface="Arial" panose="020B0604020202020204" pitchFamily="34" charset="0"/>
                <a:ea typeface="Arial" panose="020B0604020202020204"/>
                <a:cs typeface="Arial" panose="020B0604020202020204" pitchFamily="34" charset="0"/>
                <a:sym typeface="+mn-ea"/>
              </a:rPr>
              <a:t>Mercredi de 10h à 13h et de 14h à 18h</a:t>
            </a:r>
          </a:p>
          <a:p>
            <a:pPr algn="ctr">
              <a:spcAft>
                <a:spcPts val="600"/>
              </a:spcAft>
            </a:pPr>
            <a:r>
              <a:rPr lang="fr-FR" altLang="en-US" sz="1000" b="1" dirty="0">
                <a:latin typeface="Arial" panose="020B0604020202020204" pitchFamily="34" charset="0"/>
                <a:cs typeface="Arial" panose="020B0604020202020204" pitchFamily="34" charset="0"/>
              </a:rPr>
              <a:t>En dehors de ces horaires : P. Olivier FLEAU, curé : 04 50 60 12 53 – </a:t>
            </a:r>
            <a:r>
              <a:rPr lang="fr-FR" altLang="en-US" sz="1000" b="1" dirty="0">
                <a:latin typeface="Arial" panose="020B0604020202020204" pitchFamily="34" charset="0"/>
                <a:cs typeface="Arial" panose="020B0604020202020204" pitchFamily="34" charset="0"/>
                <a:hlinkClick r:id="rId5"/>
              </a:rPr>
              <a:t>p.o.fleau@diocese-annecy.fr</a:t>
            </a:r>
            <a:endParaRPr lang="fr-FR" altLang="en-US" sz="1000" b="1" dirty="0">
              <a:latin typeface="Arial" panose="020B0604020202020204" pitchFamily="34" charset="0"/>
              <a:cs typeface="Arial" panose="020B0604020202020204" pitchFamily="34" charset="0"/>
            </a:endParaRPr>
          </a:p>
          <a:p>
            <a:pPr algn="ctr"/>
            <a:r>
              <a:rPr lang="fr-FR" altLang="en-US" sz="1000" b="1" dirty="0">
                <a:latin typeface="Arial" panose="020B0604020202020204" pitchFamily="34" charset="0"/>
                <a:cs typeface="Arial" panose="020B0604020202020204" pitchFamily="34" charset="0"/>
              </a:rPr>
              <a:t>Pour recevoir par mail l’écho de St Germain, utilisez le QR code ou inscrivez-vous sur la page d’accueil du site : </a:t>
            </a:r>
            <a:r>
              <a:rPr lang="fr-FR" altLang="en-US" sz="1000" b="1" dirty="0">
                <a:latin typeface="Arial" panose="020B0604020202020204" pitchFamily="34" charset="0"/>
                <a:cs typeface="Arial" panose="020B0604020202020204" pitchFamily="34" charset="0"/>
                <a:hlinkClick r:id="rId6"/>
              </a:rPr>
              <a:t>https://www.diocese-annecy.fr/le-diocese/les-paroisses/paroisse-saint-germain-du-lac </a:t>
            </a:r>
            <a:endParaRPr lang="fr-FR" sz="1000" b="1" dirty="0">
              <a:solidFill>
                <a:schemeClr val="tx1"/>
              </a:solidFill>
              <a:latin typeface="Arial" panose="020B0604020202020204" pitchFamily="34" charset="0"/>
              <a:cs typeface="Arial" panose="020B0604020202020204" pitchFamily="34" charset="0"/>
            </a:endParaRPr>
          </a:p>
        </p:txBody>
      </p:sp>
      <p:pic>
        <p:nvPicPr>
          <p:cNvPr id="12" name="Image 11" descr="Une image contenant Graphique, graphisme, motif, Police&#10;&#10;Le contenu généré par l’IA peut être incorrect.">
            <a:extLst>
              <a:ext uri="{FF2B5EF4-FFF2-40B4-BE49-F238E27FC236}">
                <a16:creationId xmlns:a16="http://schemas.microsoft.com/office/drawing/2014/main" id="{9759A895-C536-463D-3114-F8D91BC956A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01711" y="8819092"/>
            <a:ext cx="708941" cy="708941"/>
          </a:xfrm>
          <a:prstGeom prst="rect">
            <a:avLst/>
          </a:prstGeom>
        </p:spPr>
      </p:pic>
      <p:sp>
        <p:nvSpPr>
          <p:cNvPr id="11" name="Rectangle 4">
            <a:extLst>
              <a:ext uri="{FF2B5EF4-FFF2-40B4-BE49-F238E27FC236}">
                <a16:creationId xmlns:a16="http://schemas.microsoft.com/office/drawing/2014/main" id="{10E804AD-452F-59B7-A39B-27BEF44ABDC4}"/>
              </a:ext>
            </a:extLst>
          </p:cNvPr>
          <p:cNvSpPr>
            <a:spLocks noChangeArrowheads="1"/>
          </p:cNvSpPr>
          <p:nvPr/>
        </p:nvSpPr>
        <p:spPr bwMode="auto">
          <a:xfrm>
            <a:off x="0" y="90100"/>
            <a:ext cx="65" cy="276999"/>
          </a:xfrm>
          <a:prstGeom prst="rect">
            <a:avLst/>
          </a:prstGeom>
          <a:solidFill>
            <a:srgbClr val="F9F9F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2" name="ZoneTexte 1">
            <a:extLst>
              <a:ext uri="{FF2B5EF4-FFF2-40B4-BE49-F238E27FC236}">
                <a16:creationId xmlns:a16="http://schemas.microsoft.com/office/drawing/2014/main" id="{66B0CA2D-465A-9FF7-49CB-39FFB39B56BA}"/>
              </a:ext>
            </a:extLst>
          </p:cNvPr>
          <p:cNvSpPr txBox="1"/>
          <p:nvPr/>
        </p:nvSpPr>
        <p:spPr>
          <a:xfrm>
            <a:off x="170927" y="7656300"/>
            <a:ext cx="7192450" cy="907941"/>
          </a:xfrm>
          <a:prstGeom prst="rect">
            <a:avLst/>
          </a:prstGeom>
          <a:noFill/>
          <a:ln>
            <a:solidFill>
              <a:schemeClr val="tx1"/>
            </a:solidFill>
          </a:ln>
        </p:spPr>
        <p:txBody>
          <a:bodyPr wrap="square">
            <a:spAutoFit/>
          </a:bodyPr>
          <a:lstStyle/>
          <a:p>
            <a:pPr algn="ctr"/>
            <a:r>
              <a:rPr lang="fr-FR" sz="1100" b="1" dirty="0">
                <a:latin typeface="Arial" panose="020B0604020202020204" pitchFamily="34" charset="0"/>
                <a:cs typeface="Arial" panose="020B0604020202020204" pitchFamily="34" charset="0"/>
                <a:sym typeface="+mn-ea"/>
              </a:rPr>
              <a:t>Participer ponctuellement aux préparations des messes</a:t>
            </a:r>
          </a:p>
          <a:p>
            <a:pPr algn="ctr"/>
            <a:r>
              <a:rPr lang="fr-FR" sz="1050" b="0" dirty="0">
                <a:solidFill>
                  <a:schemeClr val="tx1"/>
                </a:solidFill>
                <a:latin typeface="Arial" panose="020B0604020202020204" pitchFamily="34" charset="0"/>
                <a:cs typeface="Arial" panose="020B0604020202020204" pitchFamily="34" charset="0"/>
                <a:sym typeface="+mn-ea"/>
              </a:rPr>
              <a:t>C’est possible ! Chants, accueil, enfants de chœur, lectures </a:t>
            </a:r>
            <a:r>
              <a:rPr lang="fr-FR" sz="1050" dirty="0">
                <a:latin typeface="Arial" panose="020B0604020202020204" pitchFamily="34" charset="0"/>
                <a:cs typeface="Arial" panose="020B0604020202020204" pitchFamily="34" charset="0"/>
                <a:sym typeface="+mn-ea"/>
              </a:rPr>
              <a:t>etc…</a:t>
            </a:r>
            <a:r>
              <a:rPr lang="fr-FR" sz="1050" b="0" dirty="0">
                <a:solidFill>
                  <a:schemeClr val="tx1"/>
                </a:solidFill>
                <a:latin typeface="Arial" panose="020B0604020202020204" pitchFamily="34" charset="0"/>
                <a:cs typeface="Arial" panose="020B0604020202020204" pitchFamily="34" charset="0"/>
                <a:sym typeface="+mn-ea"/>
              </a:rPr>
              <a:t> </a:t>
            </a:r>
          </a:p>
          <a:p>
            <a:pPr algn="ctr"/>
            <a:r>
              <a:rPr lang="fr-FR" sz="1050" b="0" dirty="0">
                <a:solidFill>
                  <a:schemeClr val="tx1"/>
                </a:solidFill>
                <a:latin typeface="Arial" panose="020B0604020202020204" pitchFamily="34" charset="0"/>
                <a:cs typeface="Arial" panose="020B0604020202020204" pitchFamily="34" charset="0"/>
                <a:sym typeface="+mn-ea"/>
              </a:rPr>
              <a:t>Inscrivez-vous sur le tableau via </a:t>
            </a:r>
          </a:p>
          <a:p>
            <a:pPr algn="ctr"/>
            <a:r>
              <a:rPr lang="fr-FR" sz="1050" b="0" dirty="0">
                <a:solidFill>
                  <a:schemeClr val="tx1"/>
                </a:solidFill>
                <a:latin typeface="Arial" panose="020B0604020202020204" pitchFamily="34" charset="0"/>
                <a:cs typeface="Arial" panose="020B0604020202020204" pitchFamily="34" charset="0"/>
                <a:sym typeface="+mn-ea"/>
              </a:rPr>
              <a:t>le QR code ci-contre </a:t>
            </a:r>
            <a:r>
              <a:rPr lang="fr-FR" sz="1050" dirty="0">
                <a:latin typeface="Arial" panose="020B0604020202020204" pitchFamily="34" charset="0"/>
                <a:cs typeface="Arial" panose="020B0604020202020204" pitchFamily="34" charset="0"/>
                <a:sym typeface="+mn-ea"/>
              </a:rPr>
              <a:t>ou sur le site de la paroisse :       </a:t>
            </a:r>
          </a:p>
          <a:p>
            <a:pPr algn="ctr"/>
            <a:r>
              <a:rPr lang="fr-FR" sz="1050" dirty="0">
                <a:hlinkClick r:id="rId8"/>
              </a:rPr>
              <a:t>https://www.diocese-annecy.fr/le-diocese/les-paroisses/paroisse-saint-germain-du-lac/paroisse/horaires-des-messes</a:t>
            </a:r>
            <a:endParaRPr lang="fr-FR" sz="1050" dirty="0"/>
          </a:p>
        </p:txBody>
      </p:sp>
      <p:pic>
        <p:nvPicPr>
          <p:cNvPr id="8" name="Image 7">
            <a:extLst>
              <a:ext uri="{FF2B5EF4-FFF2-40B4-BE49-F238E27FC236}">
                <a16:creationId xmlns:a16="http://schemas.microsoft.com/office/drawing/2014/main" id="{20B18DAE-FBB2-42E5-9EBA-9B45A5069A8F}"/>
              </a:ext>
            </a:extLst>
          </p:cNvPr>
          <p:cNvPicPr>
            <a:picLocks noChangeAspect="1"/>
          </p:cNvPicPr>
          <p:nvPr/>
        </p:nvPicPr>
        <p:blipFill>
          <a:blip r:embed="rId9"/>
          <a:stretch>
            <a:fillRect/>
          </a:stretch>
        </p:blipFill>
        <p:spPr>
          <a:xfrm>
            <a:off x="6743568" y="7704204"/>
            <a:ext cx="516684" cy="516684"/>
          </a:xfrm>
          <a:prstGeom prst="rect">
            <a:avLst/>
          </a:prstGeom>
        </p:spPr>
      </p:pic>
      <p:pic>
        <p:nvPicPr>
          <p:cNvPr id="18" name="Image 17">
            <a:extLst>
              <a:ext uri="{FF2B5EF4-FFF2-40B4-BE49-F238E27FC236}">
                <a16:creationId xmlns:a16="http://schemas.microsoft.com/office/drawing/2014/main" id="{07C8FC95-A81C-384C-FFD9-F5BB2237D65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9493" y="2844500"/>
            <a:ext cx="1396247" cy="1975866"/>
          </a:xfrm>
          <a:prstGeom prst="rect">
            <a:avLst/>
          </a:prstGeom>
        </p:spPr>
      </p:pic>
      <p:pic>
        <p:nvPicPr>
          <p:cNvPr id="20" name="Image 19">
            <a:extLst>
              <a:ext uri="{FF2B5EF4-FFF2-40B4-BE49-F238E27FC236}">
                <a16:creationId xmlns:a16="http://schemas.microsoft.com/office/drawing/2014/main" id="{B8B5B4B7-8164-D3BC-29BE-12642DF41DE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61466" y="2788387"/>
            <a:ext cx="3371484" cy="4766344"/>
          </a:xfrm>
          <a:prstGeom prst="rect">
            <a:avLst/>
          </a:prstGeom>
        </p:spPr>
      </p:pic>
      <p:pic>
        <p:nvPicPr>
          <p:cNvPr id="22" name="Image 21">
            <a:extLst>
              <a:ext uri="{FF2B5EF4-FFF2-40B4-BE49-F238E27FC236}">
                <a16:creationId xmlns:a16="http://schemas.microsoft.com/office/drawing/2014/main" id="{2500C971-4729-8814-64C5-7C0BB83DD28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70927" y="4908850"/>
            <a:ext cx="1869714" cy="2645881"/>
          </a:xfrm>
          <a:prstGeom prst="rect">
            <a:avLst/>
          </a:prstGeom>
        </p:spPr>
      </p:pic>
      <p:pic>
        <p:nvPicPr>
          <p:cNvPr id="24" name="Image 23">
            <a:extLst>
              <a:ext uri="{FF2B5EF4-FFF2-40B4-BE49-F238E27FC236}">
                <a16:creationId xmlns:a16="http://schemas.microsoft.com/office/drawing/2014/main" id="{98B86E1F-E8A6-8A92-8CB2-7952A0A02EE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142239" y="4908850"/>
            <a:ext cx="1869714" cy="2645881"/>
          </a:xfrm>
          <a:prstGeom prst="rect">
            <a:avLst/>
          </a:prstGeom>
        </p:spPr>
      </p:pic>
      <p:sp>
        <p:nvSpPr>
          <p:cNvPr id="3" name="Rectangle 2">
            <a:extLst>
              <a:ext uri="{FF2B5EF4-FFF2-40B4-BE49-F238E27FC236}">
                <a16:creationId xmlns:a16="http://schemas.microsoft.com/office/drawing/2014/main" id="{13363543-C206-7A58-11C1-79EE2E709D58}"/>
              </a:ext>
            </a:extLst>
          </p:cNvPr>
          <p:cNvSpPr/>
          <p:nvPr/>
        </p:nvSpPr>
        <p:spPr>
          <a:xfrm>
            <a:off x="170926" y="275985"/>
            <a:ext cx="5275717" cy="2469907"/>
          </a:xfrm>
          <a:prstGeom prst="rect">
            <a:avLst/>
          </a:prstGeom>
          <a:ln w="9525">
            <a:solidFill>
              <a:schemeClr val="tx1"/>
            </a:solidFill>
          </a:ln>
        </p:spPr>
        <p:txBody>
          <a:bodyPr wrap="square" lIns="91440" tIns="45720" rIns="91440" bIns="45720" anchor="t">
            <a:spAutoFit/>
          </a:bodyPr>
          <a:lstStyle/>
          <a:p>
            <a:pPr algn="ctr"/>
            <a:r>
              <a:rPr lang="fr-FR" sz="1100" b="1" dirty="0">
                <a:latin typeface="Arial"/>
                <a:cs typeface="Arial"/>
              </a:rPr>
              <a:t>JOURNEE DE RENTRÉE DIOCÉSAINE</a:t>
            </a:r>
          </a:p>
          <a:p>
            <a:pPr algn="ctr"/>
            <a:r>
              <a:rPr lang="fr-FR" sz="1100" dirty="0">
                <a:solidFill>
                  <a:srgbClr val="000000"/>
                </a:solidFill>
                <a:latin typeface="Arial"/>
                <a:cs typeface="Arial"/>
              </a:rPr>
              <a:t>Pour entrer ensemble dans la nouvelle année pastorale, autour de notre évêque.</a:t>
            </a:r>
          </a:p>
          <a:p>
            <a:pPr algn="ctr"/>
            <a:r>
              <a:rPr lang="fr-FR" sz="1100" b="1" dirty="0">
                <a:solidFill>
                  <a:srgbClr val="000000"/>
                </a:solidFill>
                <a:latin typeface="Arial"/>
                <a:cs typeface="Arial"/>
              </a:rPr>
              <a:t>Dimanche</a:t>
            </a:r>
            <a:r>
              <a:rPr lang="fr-FR" sz="1100" b="1" dirty="0">
                <a:solidFill>
                  <a:srgbClr val="000000"/>
                </a:solidFill>
                <a:effectLst/>
                <a:latin typeface="Arial"/>
                <a:cs typeface="Arial"/>
              </a:rPr>
              <a:t> 6 septembre </a:t>
            </a:r>
            <a:r>
              <a:rPr lang="fr-FR" sz="1100" dirty="0">
                <a:solidFill>
                  <a:srgbClr val="000000"/>
                </a:solidFill>
                <a:effectLst/>
                <a:latin typeface="Arial"/>
                <a:cs typeface="Arial"/>
              </a:rPr>
              <a:t>à la Bénite-Fontaine (La Roche-sur-Foron</a:t>
            </a:r>
            <a:r>
              <a:rPr lang="fr-FR" sz="1100" dirty="0">
                <a:solidFill>
                  <a:srgbClr val="000000"/>
                </a:solidFill>
                <a:latin typeface="Arial"/>
                <a:cs typeface="Arial"/>
              </a:rPr>
              <a:t>).</a:t>
            </a:r>
            <a:r>
              <a:rPr lang="fr-FR" sz="1100" dirty="0">
                <a:solidFill>
                  <a:srgbClr val="000000"/>
                </a:solidFill>
                <a:effectLst/>
                <a:latin typeface="Arial"/>
                <a:cs typeface="Arial"/>
              </a:rPr>
              <a:t> </a:t>
            </a:r>
          </a:p>
          <a:p>
            <a:pPr algn="ctr"/>
            <a:r>
              <a:rPr lang="fr-FR" sz="1000" dirty="0">
                <a:latin typeface="Arial" panose="020B0604020202020204" pitchFamily="34" charset="0"/>
                <a:cs typeface="Arial" panose="020B0604020202020204" pitchFamily="34" charset="0"/>
              </a:rPr>
              <a:t>9h : accueil des pèlerins, louange, répétition des chants, café.</a:t>
            </a:r>
            <a:br>
              <a:rPr lang="fr-FR" sz="1000" dirty="0">
                <a:latin typeface="Arial" panose="020B0604020202020204" pitchFamily="34" charset="0"/>
                <a:cs typeface="Arial" panose="020B0604020202020204" pitchFamily="34" charset="0"/>
              </a:rPr>
            </a:br>
            <a:r>
              <a:rPr lang="fr-FR" sz="1000" b="1" dirty="0">
                <a:latin typeface="Arial" panose="020B0604020202020204" pitchFamily="34" charset="0"/>
                <a:cs typeface="Arial" panose="020B0604020202020204" pitchFamily="34" charset="0"/>
              </a:rPr>
              <a:t>10h : messe</a:t>
            </a:r>
            <a:br>
              <a:rPr lang="fr-FR" sz="1000" dirty="0">
                <a:latin typeface="Arial" panose="020B0604020202020204" pitchFamily="34" charset="0"/>
                <a:cs typeface="Arial" panose="020B0604020202020204" pitchFamily="34" charset="0"/>
              </a:rPr>
            </a:br>
            <a:r>
              <a:rPr lang="fr-FR" sz="1000" dirty="0">
                <a:latin typeface="Arial" panose="020B0604020202020204" pitchFamily="34" charset="0"/>
                <a:cs typeface="Arial" panose="020B0604020202020204" pitchFamily="34" charset="0"/>
              </a:rPr>
              <a:t>11h30 : apéritif</a:t>
            </a:r>
            <a:br>
              <a:rPr lang="fr-FR" sz="1000" dirty="0">
                <a:latin typeface="Arial" panose="020B0604020202020204" pitchFamily="34" charset="0"/>
                <a:cs typeface="Arial" panose="020B0604020202020204" pitchFamily="34" charset="0"/>
              </a:rPr>
            </a:br>
            <a:r>
              <a:rPr lang="fr-FR" sz="1000" dirty="0">
                <a:latin typeface="Arial" panose="020B0604020202020204" pitchFamily="34" charset="0"/>
                <a:cs typeface="Arial" panose="020B0604020202020204" pitchFamily="34" charset="0"/>
              </a:rPr>
              <a:t>12h : pique-nique</a:t>
            </a:r>
            <a:br>
              <a:rPr lang="fr-FR" sz="1000" dirty="0">
                <a:latin typeface="Arial" panose="020B0604020202020204" pitchFamily="34" charset="0"/>
                <a:cs typeface="Arial" panose="020B0604020202020204" pitchFamily="34" charset="0"/>
              </a:rPr>
            </a:br>
            <a:r>
              <a:rPr lang="fr-FR" sz="1000" dirty="0">
                <a:latin typeface="Arial" panose="020B0604020202020204" pitchFamily="34" charset="0"/>
                <a:cs typeface="Arial" panose="020B0604020202020204" pitchFamily="34" charset="0"/>
              </a:rPr>
              <a:t>13h45 : louange, chants pour rassembler et faire corps</a:t>
            </a:r>
            <a:br>
              <a:rPr lang="fr-FR" sz="1000" dirty="0">
                <a:latin typeface="Arial" panose="020B0604020202020204" pitchFamily="34" charset="0"/>
                <a:cs typeface="Arial" panose="020B0604020202020204" pitchFamily="34" charset="0"/>
              </a:rPr>
            </a:br>
            <a:r>
              <a:rPr lang="fr-FR" sz="1000" dirty="0">
                <a:latin typeface="Arial" panose="020B0604020202020204" pitchFamily="34" charset="0"/>
                <a:cs typeface="Arial" panose="020B0604020202020204" pitchFamily="34" charset="0"/>
              </a:rPr>
              <a:t>14h :  confessions et présentation des ateliers de l’après-midi</a:t>
            </a:r>
            <a:br>
              <a:rPr lang="fr-FR" sz="1000" dirty="0">
                <a:latin typeface="Arial" panose="020B0604020202020204" pitchFamily="34" charset="0"/>
                <a:cs typeface="Arial" panose="020B0604020202020204" pitchFamily="34" charset="0"/>
              </a:rPr>
            </a:br>
            <a:r>
              <a:rPr lang="fr-FR" sz="1000" dirty="0">
                <a:latin typeface="Arial" panose="020B0604020202020204" pitchFamily="34" charset="0"/>
                <a:cs typeface="Arial" panose="020B0604020202020204" pitchFamily="34" charset="0"/>
              </a:rPr>
              <a:t>14h15 – 15h15 : ateliers</a:t>
            </a:r>
            <a:br>
              <a:rPr lang="fr-FR" sz="1000" dirty="0">
                <a:latin typeface="Arial" panose="020B0604020202020204" pitchFamily="34" charset="0"/>
                <a:cs typeface="Arial" panose="020B0604020202020204" pitchFamily="34" charset="0"/>
              </a:rPr>
            </a:br>
            <a:r>
              <a:rPr lang="fr-FR" sz="1000" dirty="0">
                <a:latin typeface="Arial" panose="020B0604020202020204" pitchFamily="34" charset="0"/>
                <a:cs typeface="Arial" panose="020B0604020202020204" pitchFamily="34" charset="0"/>
              </a:rPr>
              <a:t>15h30 : prière en grande assemblée</a:t>
            </a:r>
            <a:br>
              <a:rPr lang="fr-FR" sz="1000" dirty="0">
                <a:latin typeface="Arial" panose="020B0604020202020204" pitchFamily="34" charset="0"/>
                <a:cs typeface="Arial" panose="020B0604020202020204" pitchFamily="34" charset="0"/>
              </a:rPr>
            </a:br>
            <a:r>
              <a:rPr lang="fr-FR" sz="1000" dirty="0">
                <a:latin typeface="Arial" panose="020B0604020202020204" pitchFamily="34" charset="0"/>
                <a:cs typeface="Arial" panose="020B0604020202020204" pitchFamily="34" charset="0"/>
              </a:rPr>
              <a:t>15h45 : Fin de journée</a:t>
            </a:r>
          </a:p>
          <a:p>
            <a:pPr algn="ctr"/>
            <a:r>
              <a:rPr lang="fr-FR" sz="1050" b="1" i="1" dirty="0">
                <a:latin typeface="Arial" panose="020B0604020202020204" pitchFamily="34" charset="0"/>
                <a:cs typeface="Arial" panose="020B0604020202020204" pitchFamily="34" charset="0"/>
              </a:rPr>
              <a:t>Au cours de la journée, notre évêque remettra les orientations diocésaines </a:t>
            </a:r>
          </a:p>
          <a:p>
            <a:pPr algn="ctr"/>
            <a:r>
              <a:rPr lang="fr-FR" sz="1050" b="1" i="1" dirty="0">
                <a:latin typeface="Arial" panose="020B0604020202020204" pitchFamily="34" charset="0"/>
                <a:cs typeface="Arial" panose="020B0604020202020204" pitchFamily="34" charset="0"/>
              </a:rPr>
              <a:t>pour le catéchuménat, document qui est le fruit d'une démarche </a:t>
            </a:r>
          </a:p>
          <a:p>
            <a:pPr algn="ctr"/>
            <a:r>
              <a:rPr lang="fr-FR" sz="1050" b="1" i="1" dirty="0">
                <a:latin typeface="Arial" panose="020B0604020202020204" pitchFamily="34" charset="0"/>
                <a:cs typeface="Arial" panose="020B0604020202020204" pitchFamily="34" charset="0"/>
              </a:rPr>
              <a:t>menée de janvier à avril 2026.</a:t>
            </a:r>
            <a:endParaRPr lang="fr-FR" sz="1050" b="1" i="1" dirty="0">
              <a:solidFill>
                <a:srgbClr val="000000"/>
              </a:solidFill>
              <a:effectLst/>
              <a:latin typeface="Arial" panose="020B0604020202020204" pitchFamily="34" charset="0"/>
              <a:cs typeface="Arial" panose="020B0604020202020204" pitchFamily="34" charset="0"/>
            </a:endParaRPr>
          </a:p>
        </p:txBody>
      </p:sp>
      <p:sp>
        <p:nvSpPr>
          <p:cNvPr id="16" name="ZoneTexte 15">
            <a:extLst>
              <a:ext uri="{FF2B5EF4-FFF2-40B4-BE49-F238E27FC236}">
                <a16:creationId xmlns:a16="http://schemas.microsoft.com/office/drawing/2014/main" id="{1D1B21C0-3459-D72E-28DE-0C8C2DC7139D}"/>
              </a:ext>
            </a:extLst>
          </p:cNvPr>
          <p:cNvSpPr txBox="1"/>
          <p:nvPr/>
        </p:nvSpPr>
        <p:spPr>
          <a:xfrm>
            <a:off x="1625191" y="2844500"/>
            <a:ext cx="2396519" cy="1984080"/>
          </a:xfrm>
          <a:prstGeom prst="rect">
            <a:avLst/>
          </a:prstGeom>
          <a:noFill/>
          <a:ln>
            <a:solidFill>
              <a:schemeClr val="tx1"/>
            </a:solidFill>
          </a:ln>
        </p:spPr>
        <p:txBody>
          <a:bodyPr wrap="square" rtlCol="0">
            <a:spAutoFit/>
          </a:bodyPr>
          <a:lstStyle/>
          <a:p>
            <a:pPr algn="ctr"/>
            <a:r>
              <a:rPr lang="fr-FR" sz="1000" b="1" u="sng" dirty="0"/>
              <a:t>Les nouveaux calendriers des célébrations </a:t>
            </a:r>
          </a:p>
          <a:p>
            <a:pPr algn="ctr"/>
            <a:r>
              <a:rPr lang="fr-FR" sz="1000" b="1" u="sng" dirty="0"/>
              <a:t>sont arrivés ! </a:t>
            </a:r>
          </a:p>
          <a:p>
            <a:pPr algn="ctr"/>
            <a:r>
              <a:rPr lang="fr-FR" sz="1000" dirty="0"/>
              <a:t>Pour savoir où vous rendre </a:t>
            </a:r>
          </a:p>
          <a:p>
            <a:pPr algn="ctr"/>
            <a:r>
              <a:rPr lang="fr-FR" sz="1000" dirty="0"/>
              <a:t>pour les messes de la période</a:t>
            </a:r>
          </a:p>
          <a:p>
            <a:pPr algn="ctr"/>
            <a:r>
              <a:rPr lang="fr-FR" sz="1000" dirty="0"/>
              <a:t> de </a:t>
            </a:r>
            <a:r>
              <a:rPr lang="fr-FR" sz="1000" u="sng" dirty="0"/>
              <a:t>septembre à novembre 2026</a:t>
            </a:r>
            <a:r>
              <a:rPr lang="fr-FR" sz="1000" dirty="0"/>
              <a:t>, </a:t>
            </a:r>
          </a:p>
          <a:p>
            <a:pPr algn="ctr"/>
            <a:r>
              <a:rPr lang="fr-FR" sz="1000" dirty="0"/>
              <a:t>le calendrier est disponible au fond des églises, ou en téléchargement sur Oclocher ou sur le site internet </a:t>
            </a:r>
          </a:p>
          <a:p>
            <a:pPr algn="ctr"/>
            <a:r>
              <a:rPr lang="fr-FR" sz="1000" dirty="0"/>
              <a:t>de la paroisse – bouton « horaire des messes » de la page d’accueil : </a:t>
            </a:r>
          </a:p>
          <a:p>
            <a:pPr algn="ctr"/>
            <a:r>
              <a:rPr lang="fr-FR" sz="800" dirty="0">
                <a:hlinkClick r:id="rId8"/>
              </a:rPr>
              <a:t>https://www.diocese-annecy.fr/le-diocese/les-paroisses/paroisse-saint-germain-du-lac/paroisse/horaires-des-messes</a:t>
            </a:r>
            <a:endParaRPr lang="fr-FR" sz="800" dirty="0"/>
          </a:p>
        </p:txBody>
      </p:sp>
      <p:pic>
        <p:nvPicPr>
          <p:cNvPr id="2050" name="Picture 2" descr="https://www.diocese-annecy.fr/agenda/affiche-rentree-diocesaine.png/image">
            <a:extLst>
              <a:ext uri="{FF2B5EF4-FFF2-40B4-BE49-F238E27FC236}">
                <a16:creationId xmlns:a16="http://schemas.microsoft.com/office/drawing/2014/main" id="{B8088795-5C60-4A8B-935B-94D5C46EE83B}"/>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555974" y="275985"/>
            <a:ext cx="1807403" cy="25573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3a9c8f16-b23d-4bbe-8a3c-e1bf3fd299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C53F1AFA9F7F04D95883B84DA2845C5" ma:contentTypeVersion="11" ma:contentTypeDescription="Crée un document." ma:contentTypeScope="" ma:versionID="b54f31eaca329d459a3966802eea49d5">
  <xsd:schema xmlns:xsd="http://www.w3.org/2001/XMLSchema" xmlns:xs="http://www.w3.org/2001/XMLSchema" xmlns:p="http://schemas.microsoft.com/office/2006/metadata/properties" xmlns:ns3="3a9c8f16-b23d-4bbe-8a3c-e1bf3fd299a5" targetNamespace="http://schemas.microsoft.com/office/2006/metadata/properties" ma:root="true" ma:fieldsID="098262e98e0cd87f86bdc0777825d412" ns3:_="">
    <xsd:import namespace="3a9c8f16-b23d-4bbe-8a3c-e1bf3fd299a5"/>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SystemTags" minOccurs="0"/>
                <xsd:element ref="ns3:MediaServiceOCR" minOccurs="0"/>
                <xsd:element ref="ns3:MediaServiceGenerationTime" minOccurs="0"/>
                <xsd:element ref="ns3:MediaServiceEventHashCode" minOccurs="0"/>
                <xsd:element ref="ns3:_activity"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9c8f16-b23d-4bbe-8a3c-e1bf3fd299a5"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SystemTags" ma:index="12" nillable="true" ma:displayName="MediaServiceSystemTags" ma:hidden="true" ma:internalName="MediaServiceSystemTags" ma:readOnly="true">
      <xsd:simpleType>
        <xsd:restriction base="dms:Note"/>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_activity" ma:index="16" nillable="true" ma:displayName="_activity" ma:hidden="true" ma:internalName="_activity">
      <xsd:simpleType>
        <xsd:restriction base="dms:Note"/>
      </xsd:simpleType>
    </xsd:element>
    <xsd:element name="MediaServiceLocation" ma:index="17" nillable="true" ma:displayName="Location" ma:indexed="true"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4495DC1-8FFA-41BD-BBE5-C3BB9629CB14}">
  <ds:schemaRefs>
    <ds:schemaRef ds:uri="http://schemas.microsoft.com/office/2006/documentManagement/types"/>
    <ds:schemaRef ds:uri="http://www.w3.org/XML/1998/namespace"/>
    <ds:schemaRef ds:uri="http://purl.org/dc/terms/"/>
    <ds:schemaRef ds:uri="3a9c8f16-b23d-4bbe-8a3c-e1bf3fd299a5"/>
    <ds:schemaRef ds:uri="http://schemas.openxmlformats.org/package/2006/metadata/core-properties"/>
    <ds:schemaRef ds:uri="http://schemas.microsoft.com/office/2006/metadata/properties"/>
    <ds:schemaRef ds:uri="http://purl.org/dc/elements/1.1/"/>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00D82C6A-34C7-4116-A2AC-335BFECD1D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a9c8f16-b23d-4bbe-8a3c-e1bf3fd299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B3121BC-B295-463B-B672-F8B7FE16768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688</TotalTime>
  <Words>927</Words>
  <Application>Microsoft Office PowerPoint</Application>
  <PresentationFormat>Personnalisé</PresentationFormat>
  <Paragraphs>102</Paragraphs>
  <Slides>2</Slides>
  <Notes>2</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vt:i4>
      </vt:variant>
    </vt:vector>
  </HeadingPairs>
  <TitlesOfParts>
    <vt:vector size="6" baseType="lpstr">
      <vt:lpstr>Arial</vt:lpstr>
      <vt:lpstr>Calibri</vt:lpstr>
      <vt:lpstr>Calibri Light</vt:lpstr>
      <vt:lpstr>Thème Office</vt:lpstr>
      <vt:lpstr>L’écho de Saint-Germain du lac 29-30 août - 22ème dimanche du temps ordinaire - Année A</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Paroisse Saint Giniez</dc:title>
  <dc:creator>hortense</dc:creator>
  <cp:lastModifiedBy>Véronique Bichot</cp:lastModifiedBy>
  <cp:revision>20</cp:revision>
  <cp:lastPrinted>2026-08-05T15:30:35Z</cp:lastPrinted>
  <dcterms:created xsi:type="dcterms:W3CDTF">2023-01-05T16:54:00Z</dcterms:created>
  <dcterms:modified xsi:type="dcterms:W3CDTF">2026-08-30T17:13:10Z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658286E24158486E9BA6A112561E13CA_13</vt:lpwstr>
  </property>
  <property fmtid="{D5CDD505-2E9C-101B-9397-08002B2CF9AE}" pid="3" name="KSOProductBuildVer">
    <vt:lpwstr>1036-12.2.0.20782</vt:lpwstr>
  </property>
  <property fmtid="{D5CDD505-2E9C-101B-9397-08002B2CF9AE}" pid="4" name="ContentTypeId">
    <vt:lpwstr>0x0101004C53F1AFA9F7F04D95883B84DA2845C5</vt:lpwstr>
  </property>
</Properties>
</file>