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59" r:id="rId6"/>
    <p:sldId id="260" r:id="rId7"/>
    <p:sldId id="261" r:id="rId8"/>
  </p:sldIdLst>
  <p:sldSz cx="7556500" cy="10699750"/>
  <p:notesSz cx="6799263" cy="99298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6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824" cy="497964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012" y="0"/>
            <a:ext cx="2946824" cy="497964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>
              <a:defRPr sz="1100"/>
            </a:lvl1pPr>
          </a:lstStyle>
          <a:p>
            <a:fld id="{6C8578E9-E59D-409B-B051-E4F9B09A176F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1425"/>
            <a:ext cx="23637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86" tIns="41893" rIns="83786" bIns="4189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9275"/>
            <a:ext cx="5439410" cy="3910048"/>
          </a:xfrm>
          <a:prstGeom prst="rect">
            <a:avLst/>
          </a:prstGeom>
        </p:spPr>
        <p:txBody>
          <a:bodyPr vert="horz" lIns="83786" tIns="41893" rIns="83786" bIns="41893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850"/>
            <a:ext cx="2946824" cy="497964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012" y="9431850"/>
            <a:ext cx="2946824" cy="497964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r">
              <a:defRPr sz="1100"/>
            </a:lvl1pPr>
          </a:lstStyle>
          <a:p>
            <a:fld id="{B9655746-9A19-4CF2-8912-78E094AF36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70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6922"/>
            <a:ext cx="6428422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50" b="0" i="0">
                <a:solidFill>
                  <a:srgbClr val="FDFDF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91860"/>
            <a:ext cx="5293995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2850" cy="1069657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372" y="113719"/>
            <a:ext cx="2333624" cy="12287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50" b="0" i="0">
                <a:solidFill>
                  <a:srgbClr val="FDFDF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50" b="0" i="0">
                <a:solidFill>
                  <a:srgbClr val="FDFDF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50" b="0" i="0">
                <a:solidFill>
                  <a:srgbClr val="FDFDF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2850" cy="10696575"/>
          </a:xfrm>
          <a:custGeom>
            <a:avLst/>
            <a:gdLst/>
            <a:ahLst/>
            <a:cxnLst/>
            <a:rect l="l" t="t" r="r" b="b"/>
            <a:pathLst>
              <a:path w="7562850" h="10696575">
                <a:moveTo>
                  <a:pt x="7562849" y="10696574"/>
                </a:moveTo>
                <a:lnTo>
                  <a:pt x="0" y="10696574"/>
                </a:lnTo>
                <a:lnTo>
                  <a:pt x="0" y="0"/>
                </a:lnTo>
                <a:lnTo>
                  <a:pt x="7562849" y="0"/>
                </a:lnTo>
                <a:lnTo>
                  <a:pt x="7562849" y="10696574"/>
                </a:lnTo>
                <a:close/>
              </a:path>
            </a:pathLst>
          </a:custGeom>
          <a:solidFill>
            <a:srgbClr val="DAC6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612">
              <a:srgbClr val="008000"/>
            </a:gs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4843" y="438715"/>
            <a:ext cx="2672715" cy="905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50" b="0" i="0">
                <a:solidFill>
                  <a:srgbClr val="FDFDF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60942"/>
            <a:ext cx="6806565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50768"/>
            <a:ext cx="2420112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188" y="4707011"/>
            <a:ext cx="278193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700"/>
              </a:lnSpc>
              <a:spcBef>
                <a:spcPts val="95"/>
              </a:spcBef>
            </a:pPr>
            <a:r>
              <a:rPr sz="3000" spc="-280" dirty="0">
                <a:solidFill>
                  <a:srgbClr val="FFFFFF"/>
                </a:solidFill>
                <a:latin typeface="Arial Black"/>
                <a:cs typeface="Arial Black"/>
              </a:rPr>
              <a:t>Le</a:t>
            </a:r>
            <a:r>
              <a:rPr sz="3000" spc="-2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000" spc="-170" dirty="0">
                <a:solidFill>
                  <a:srgbClr val="FFFFFF"/>
                </a:solidFill>
                <a:latin typeface="Arial Black"/>
                <a:cs typeface="Arial Black"/>
              </a:rPr>
              <a:t>Christ</a:t>
            </a:r>
            <a:r>
              <a:rPr sz="3000" spc="-20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000" spc="-420" dirty="0">
                <a:solidFill>
                  <a:srgbClr val="FFFFFF"/>
                </a:solidFill>
                <a:latin typeface="Arial Black"/>
                <a:cs typeface="Arial Black"/>
              </a:rPr>
              <a:t>Jésus </a:t>
            </a:r>
            <a:r>
              <a:rPr sz="3000" spc="-215" dirty="0">
                <a:solidFill>
                  <a:srgbClr val="FFFFFF"/>
                </a:solidFill>
                <a:latin typeface="Arial Black"/>
                <a:cs typeface="Arial Black"/>
              </a:rPr>
              <a:t>est</a:t>
            </a:r>
            <a:r>
              <a:rPr sz="3000" spc="-20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 Black"/>
                <a:cs typeface="Arial Black"/>
              </a:rPr>
              <a:t>mort</a:t>
            </a:r>
            <a:endParaRPr sz="3000" dirty="0">
              <a:latin typeface="Arial Black"/>
              <a:cs typeface="Arial Black"/>
            </a:endParaRPr>
          </a:p>
          <a:p>
            <a:pPr marL="476884" marR="370205" algn="ctr">
              <a:lnSpc>
                <a:spcPts val="4200"/>
              </a:lnSpc>
              <a:spcBef>
                <a:spcPts val="100"/>
              </a:spcBef>
            </a:pPr>
            <a:r>
              <a:rPr sz="3000" spc="-75" dirty="0">
                <a:solidFill>
                  <a:srgbClr val="FFFFFF"/>
                </a:solidFill>
                <a:latin typeface="Arial Black"/>
                <a:cs typeface="Arial Black"/>
              </a:rPr>
              <a:t>pour</a:t>
            </a:r>
            <a:r>
              <a:rPr sz="3000" spc="-2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000" spc="-140" dirty="0">
                <a:solidFill>
                  <a:srgbClr val="FFFFFF"/>
                </a:solidFill>
                <a:latin typeface="Arial Black"/>
                <a:cs typeface="Arial Black"/>
              </a:rPr>
              <a:t>nous </a:t>
            </a:r>
            <a:r>
              <a:rPr sz="3000" spc="-10" dirty="0">
                <a:solidFill>
                  <a:srgbClr val="FFFFFF"/>
                </a:solidFill>
                <a:latin typeface="Arial Black"/>
                <a:cs typeface="Arial Black"/>
              </a:rPr>
              <a:t>sauver</a:t>
            </a:r>
            <a:endParaRPr sz="30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8975179"/>
            <a:ext cx="3581399" cy="8449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15" marR="222250" algn="ctr">
              <a:lnSpc>
                <a:spcPct val="115900"/>
              </a:lnSpc>
              <a:spcBef>
                <a:spcPts val="100"/>
              </a:spcBef>
            </a:pPr>
            <a:r>
              <a:rPr sz="1600" b="1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sz="1600" b="1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êtes</a:t>
            </a:r>
            <a:r>
              <a:rPr sz="1600" b="1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invités</a:t>
            </a:r>
            <a:r>
              <a:rPr sz="1600" b="1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sz="1600" b="1" spc="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célébrer </a:t>
            </a:r>
            <a:r>
              <a:rPr sz="1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cette</a:t>
            </a:r>
            <a:r>
              <a:rPr sz="16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600" b="1" spc="8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onne</a:t>
            </a:r>
            <a:r>
              <a:rPr sz="16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600" b="1" spc="5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ouvelle</a:t>
            </a:r>
            <a:r>
              <a:rPr lang="fr-FR" sz="1600" b="1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sz="1600" b="1" spc="-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600" b="1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6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paroisse</a:t>
            </a:r>
            <a:r>
              <a:rPr sz="1600" b="1" spc="-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1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aint</a:t>
            </a:r>
            <a:r>
              <a:rPr lang="fr-F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600" b="1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Germain</a:t>
            </a:r>
            <a:r>
              <a:rPr lang="fr-FR" sz="1600" b="1" spc="-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600" b="1" spc="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fr-FR" sz="1600" b="1" spc="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600" b="1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405" dirty="0"/>
              <a:t>Pâques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7711" y="5226601"/>
            <a:ext cx="2371725" cy="1939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74930" algn="ctr">
              <a:lnSpc>
                <a:spcPct val="116300"/>
              </a:lnSpc>
              <a:spcBef>
                <a:spcPts val="100"/>
              </a:spcBef>
            </a:pPr>
            <a:r>
              <a:rPr sz="3600" spc="-170" dirty="0">
                <a:solidFill>
                  <a:srgbClr val="FFFFFF"/>
                </a:solidFill>
                <a:latin typeface="Arial Black"/>
                <a:cs typeface="Arial Black"/>
              </a:rPr>
              <a:t>Il</a:t>
            </a:r>
            <a:r>
              <a:rPr sz="3600" spc="-25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280" dirty="0">
                <a:solidFill>
                  <a:srgbClr val="FFFFFF"/>
                </a:solidFill>
                <a:latin typeface="Arial Black"/>
                <a:cs typeface="Arial Black"/>
              </a:rPr>
              <a:t>est </a:t>
            </a:r>
            <a:r>
              <a:rPr sz="3600" spc="-270" dirty="0">
                <a:solidFill>
                  <a:srgbClr val="FFFFFF"/>
                </a:solidFill>
                <a:latin typeface="Arial Black"/>
                <a:cs typeface="Arial Black"/>
              </a:rPr>
              <a:t>ressuscité </a:t>
            </a:r>
            <a:r>
              <a:rPr sz="3600" spc="-180" dirty="0">
                <a:solidFill>
                  <a:srgbClr val="FFFFFF"/>
                </a:solidFill>
                <a:latin typeface="Arial Black"/>
                <a:cs typeface="Arial Black"/>
              </a:rPr>
              <a:t>et</a:t>
            </a:r>
            <a:r>
              <a:rPr sz="3600" spc="-2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130" dirty="0">
                <a:solidFill>
                  <a:srgbClr val="FFFFFF"/>
                </a:solidFill>
                <a:latin typeface="Arial Black"/>
                <a:cs typeface="Arial Black"/>
              </a:rPr>
              <a:t>vivant</a:t>
            </a:r>
            <a:r>
              <a:rPr sz="3600" spc="-2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50" dirty="0">
                <a:solidFill>
                  <a:srgbClr val="FFFFFF"/>
                </a:solidFill>
                <a:latin typeface="Arial Black"/>
                <a:cs typeface="Arial Black"/>
              </a:rPr>
              <a:t>!</a:t>
            </a:r>
            <a:endParaRPr sz="36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33828" y="9365828"/>
            <a:ext cx="1140460" cy="1140460"/>
            <a:chOff x="6233828" y="9365828"/>
            <a:chExt cx="1140460" cy="1140460"/>
          </a:xfrm>
        </p:grpSpPr>
        <p:sp>
          <p:nvSpPr>
            <p:cNvPr id="7" name="object 7"/>
            <p:cNvSpPr/>
            <p:nvPr/>
          </p:nvSpPr>
          <p:spPr>
            <a:xfrm>
              <a:off x="6233828" y="9365828"/>
              <a:ext cx="1140460" cy="1140460"/>
            </a:xfrm>
            <a:custGeom>
              <a:avLst/>
              <a:gdLst/>
              <a:ahLst/>
              <a:cxnLst/>
              <a:rect l="l" t="t" r="r" b="b"/>
              <a:pathLst>
                <a:path w="1140459" h="1140459">
                  <a:moveTo>
                    <a:pt x="1140343" y="1140343"/>
                  </a:moveTo>
                  <a:lnTo>
                    <a:pt x="0" y="1140343"/>
                  </a:lnTo>
                  <a:lnTo>
                    <a:pt x="0" y="0"/>
                  </a:lnTo>
                  <a:lnTo>
                    <a:pt x="1140343" y="0"/>
                  </a:lnTo>
                  <a:lnTo>
                    <a:pt x="1140343" y="1140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84510" y="9429180"/>
              <a:ext cx="1039494" cy="0"/>
            </a:xfrm>
            <a:custGeom>
              <a:avLst/>
              <a:gdLst/>
              <a:ahLst/>
              <a:cxnLst/>
              <a:rect l="l" t="t" r="r" b="b"/>
              <a:pathLst>
                <a:path w="1039495">
                  <a:moveTo>
                    <a:pt x="0" y="0"/>
                  </a:moveTo>
                  <a:lnTo>
                    <a:pt x="177386" y="0"/>
                  </a:lnTo>
                </a:path>
                <a:path w="1039495">
                  <a:moveTo>
                    <a:pt x="228068" y="0"/>
                  </a:moveTo>
                  <a:lnTo>
                    <a:pt x="278750" y="0"/>
                  </a:lnTo>
                </a:path>
                <a:path w="1039495">
                  <a:moveTo>
                    <a:pt x="304091" y="0"/>
                  </a:moveTo>
                  <a:lnTo>
                    <a:pt x="430796" y="0"/>
                  </a:lnTo>
                </a:path>
                <a:path w="1039495">
                  <a:moveTo>
                    <a:pt x="456137" y="0"/>
                  </a:moveTo>
                  <a:lnTo>
                    <a:pt x="506819" y="0"/>
                  </a:lnTo>
                </a:path>
                <a:path w="1039495">
                  <a:moveTo>
                    <a:pt x="557501" y="0"/>
                  </a:moveTo>
                  <a:lnTo>
                    <a:pt x="608182" y="0"/>
                  </a:lnTo>
                </a:path>
                <a:path w="1039495">
                  <a:moveTo>
                    <a:pt x="709546" y="0"/>
                  </a:moveTo>
                  <a:lnTo>
                    <a:pt x="734887" y="0"/>
                  </a:lnTo>
                </a:path>
                <a:path w="1039495">
                  <a:moveTo>
                    <a:pt x="760228" y="0"/>
                  </a:moveTo>
                  <a:lnTo>
                    <a:pt x="836251" y="0"/>
                  </a:lnTo>
                </a:path>
                <a:path w="1039495">
                  <a:moveTo>
                    <a:pt x="861592" y="0"/>
                  </a:moveTo>
                  <a:lnTo>
                    <a:pt x="1038979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84506" y="9441852"/>
              <a:ext cx="177800" cy="25400"/>
            </a:xfrm>
            <a:custGeom>
              <a:avLst/>
              <a:gdLst/>
              <a:ahLst/>
              <a:cxnLst/>
              <a:rect l="l" t="t" r="r" b="b"/>
              <a:pathLst>
                <a:path w="177800" h="25400">
                  <a:moveTo>
                    <a:pt x="25336" y="0"/>
                  </a:moveTo>
                  <a:lnTo>
                    <a:pt x="0" y="0"/>
                  </a:lnTo>
                  <a:lnTo>
                    <a:pt x="0" y="25349"/>
                  </a:lnTo>
                  <a:lnTo>
                    <a:pt x="25336" y="25349"/>
                  </a:lnTo>
                  <a:lnTo>
                    <a:pt x="25336" y="0"/>
                  </a:lnTo>
                  <a:close/>
                </a:path>
                <a:path w="177800" h="25400">
                  <a:moveTo>
                    <a:pt x="177380" y="0"/>
                  </a:moveTo>
                  <a:lnTo>
                    <a:pt x="152044" y="0"/>
                  </a:lnTo>
                  <a:lnTo>
                    <a:pt x="152044" y="25349"/>
                  </a:lnTo>
                  <a:lnTo>
                    <a:pt x="177380" y="25349"/>
                  </a:lnTo>
                  <a:lnTo>
                    <a:pt x="1773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13943" y="9454521"/>
              <a:ext cx="507365" cy="0"/>
            </a:xfrm>
            <a:custGeom>
              <a:avLst/>
              <a:gdLst/>
              <a:ahLst/>
              <a:cxnLst/>
              <a:rect l="l" t="t" r="r" b="b"/>
              <a:pathLst>
                <a:path w="507365">
                  <a:moveTo>
                    <a:pt x="0" y="0"/>
                  </a:moveTo>
                  <a:lnTo>
                    <a:pt x="101363" y="0"/>
                  </a:lnTo>
                </a:path>
                <a:path w="507365">
                  <a:moveTo>
                    <a:pt x="126704" y="0"/>
                  </a:moveTo>
                  <a:lnTo>
                    <a:pt x="152045" y="0"/>
                  </a:lnTo>
                </a:path>
                <a:path w="507365">
                  <a:moveTo>
                    <a:pt x="228068" y="0"/>
                  </a:moveTo>
                  <a:lnTo>
                    <a:pt x="253409" y="0"/>
                  </a:lnTo>
                </a:path>
                <a:path w="507365">
                  <a:moveTo>
                    <a:pt x="354773" y="0"/>
                  </a:moveTo>
                  <a:lnTo>
                    <a:pt x="405455" y="0"/>
                  </a:lnTo>
                </a:path>
                <a:path w="507365">
                  <a:moveTo>
                    <a:pt x="481478" y="0"/>
                  </a:moveTo>
                  <a:lnTo>
                    <a:pt x="506819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84506" y="9441852"/>
              <a:ext cx="1039494" cy="50800"/>
            </a:xfrm>
            <a:custGeom>
              <a:avLst/>
              <a:gdLst/>
              <a:ahLst/>
              <a:cxnLst/>
              <a:rect l="l" t="t" r="r" b="b"/>
              <a:pathLst>
                <a:path w="1039495" h="50800">
                  <a:moveTo>
                    <a:pt x="25336" y="25349"/>
                  </a:moveTo>
                  <a:lnTo>
                    <a:pt x="0" y="25349"/>
                  </a:lnTo>
                  <a:lnTo>
                    <a:pt x="0" y="50685"/>
                  </a:lnTo>
                  <a:lnTo>
                    <a:pt x="25336" y="50685"/>
                  </a:lnTo>
                  <a:lnTo>
                    <a:pt x="25336" y="25349"/>
                  </a:lnTo>
                  <a:close/>
                </a:path>
                <a:path w="1039495" h="50800">
                  <a:moveTo>
                    <a:pt x="126707" y="25349"/>
                  </a:moveTo>
                  <a:lnTo>
                    <a:pt x="50685" y="25349"/>
                  </a:lnTo>
                  <a:lnTo>
                    <a:pt x="50685" y="50685"/>
                  </a:lnTo>
                  <a:lnTo>
                    <a:pt x="126707" y="50685"/>
                  </a:lnTo>
                  <a:lnTo>
                    <a:pt x="126707" y="25349"/>
                  </a:lnTo>
                  <a:close/>
                </a:path>
                <a:path w="1039495" h="50800">
                  <a:moveTo>
                    <a:pt x="177380" y="25349"/>
                  </a:moveTo>
                  <a:lnTo>
                    <a:pt x="152044" y="25349"/>
                  </a:lnTo>
                  <a:lnTo>
                    <a:pt x="152044" y="50685"/>
                  </a:lnTo>
                  <a:lnTo>
                    <a:pt x="177380" y="50685"/>
                  </a:lnTo>
                  <a:lnTo>
                    <a:pt x="177380" y="25349"/>
                  </a:lnTo>
                  <a:close/>
                </a:path>
                <a:path w="1039495" h="50800">
                  <a:moveTo>
                    <a:pt x="228066" y="25349"/>
                  </a:moveTo>
                  <a:lnTo>
                    <a:pt x="202730" y="25349"/>
                  </a:lnTo>
                  <a:lnTo>
                    <a:pt x="202730" y="50685"/>
                  </a:lnTo>
                  <a:lnTo>
                    <a:pt x="228066" y="50685"/>
                  </a:lnTo>
                  <a:lnTo>
                    <a:pt x="228066" y="25349"/>
                  </a:lnTo>
                  <a:close/>
                </a:path>
                <a:path w="1039495" h="50800">
                  <a:moveTo>
                    <a:pt x="886929" y="0"/>
                  </a:moveTo>
                  <a:lnTo>
                    <a:pt x="861593" y="0"/>
                  </a:lnTo>
                  <a:lnTo>
                    <a:pt x="861593" y="25349"/>
                  </a:lnTo>
                  <a:lnTo>
                    <a:pt x="886929" y="25349"/>
                  </a:lnTo>
                  <a:lnTo>
                    <a:pt x="886929" y="0"/>
                  </a:lnTo>
                  <a:close/>
                </a:path>
                <a:path w="1039495" h="50800">
                  <a:moveTo>
                    <a:pt x="1038974" y="0"/>
                  </a:moveTo>
                  <a:lnTo>
                    <a:pt x="1013637" y="0"/>
                  </a:lnTo>
                  <a:lnTo>
                    <a:pt x="1013637" y="25349"/>
                  </a:lnTo>
                  <a:lnTo>
                    <a:pt x="1038974" y="25349"/>
                  </a:lnTo>
                  <a:lnTo>
                    <a:pt x="10389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63261" y="9479862"/>
              <a:ext cx="532765" cy="0"/>
            </a:xfrm>
            <a:custGeom>
              <a:avLst/>
              <a:gdLst/>
              <a:ahLst/>
              <a:cxnLst/>
              <a:rect l="l" t="t" r="r" b="b"/>
              <a:pathLst>
                <a:path w="532765">
                  <a:moveTo>
                    <a:pt x="0" y="0"/>
                  </a:moveTo>
                  <a:lnTo>
                    <a:pt x="50681" y="0"/>
                  </a:lnTo>
                </a:path>
                <a:path w="532765">
                  <a:moveTo>
                    <a:pt x="76022" y="0"/>
                  </a:moveTo>
                  <a:lnTo>
                    <a:pt x="126704" y="0"/>
                  </a:lnTo>
                </a:path>
                <a:path w="532765">
                  <a:moveTo>
                    <a:pt x="202727" y="0"/>
                  </a:moveTo>
                  <a:lnTo>
                    <a:pt x="253409" y="0"/>
                  </a:lnTo>
                </a:path>
                <a:path w="532765">
                  <a:moveTo>
                    <a:pt x="380114" y="0"/>
                  </a:moveTo>
                  <a:lnTo>
                    <a:pt x="430796" y="0"/>
                  </a:lnTo>
                </a:path>
                <a:path w="532765">
                  <a:moveTo>
                    <a:pt x="506819" y="0"/>
                  </a:moveTo>
                  <a:lnTo>
                    <a:pt x="532160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84506" y="9467202"/>
              <a:ext cx="1039494" cy="50800"/>
            </a:xfrm>
            <a:custGeom>
              <a:avLst/>
              <a:gdLst/>
              <a:ahLst/>
              <a:cxnLst/>
              <a:rect l="l" t="t" r="r" b="b"/>
              <a:pathLst>
                <a:path w="1039495" h="50800">
                  <a:moveTo>
                    <a:pt x="25336" y="25336"/>
                  </a:moveTo>
                  <a:lnTo>
                    <a:pt x="0" y="25336"/>
                  </a:lnTo>
                  <a:lnTo>
                    <a:pt x="0" y="50673"/>
                  </a:lnTo>
                  <a:lnTo>
                    <a:pt x="25336" y="50673"/>
                  </a:lnTo>
                  <a:lnTo>
                    <a:pt x="25336" y="25336"/>
                  </a:lnTo>
                  <a:close/>
                </a:path>
                <a:path w="1039495" h="50800">
                  <a:moveTo>
                    <a:pt x="126707" y="25336"/>
                  </a:moveTo>
                  <a:lnTo>
                    <a:pt x="50685" y="25336"/>
                  </a:lnTo>
                  <a:lnTo>
                    <a:pt x="50685" y="50673"/>
                  </a:lnTo>
                  <a:lnTo>
                    <a:pt x="126707" y="50673"/>
                  </a:lnTo>
                  <a:lnTo>
                    <a:pt x="126707" y="25336"/>
                  </a:lnTo>
                  <a:close/>
                </a:path>
                <a:path w="1039495" h="50800">
                  <a:moveTo>
                    <a:pt x="177380" y="25336"/>
                  </a:moveTo>
                  <a:lnTo>
                    <a:pt x="152044" y="25336"/>
                  </a:lnTo>
                  <a:lnTo>
                    <a:pt x="152044" y="50673"/>
                  </a:lnTo>
                  <a:lnTo>
                    <a:pt x="177380" y="50673"/>
                  </a:lnTo>
                  <a:lnTo>
                    <a:pt x="177380" y="25336"/>
                  </a:lnTo>
                  <a:close/>
                </a:path>
                <a:path w="1039495" h="50800">
                  <a:moveTo>
                    <a:pt x="228066" y="25336"/>
                  </a:moveTo>
                  <a:lnTo>
                    <a:pt x="202730" y="25336"/>
                  </a:lnTo>
                  <a:lnTo>
                    <a:pt x="202730" y="50673"/>
                  </a:lnTo>
                  <a:lnTo>
                    <a:pt x="228066" y="50673"/>
                  </a:lnTo>
                  <a:lnTo>
                    <a:pt x="228066" y="25336"/>
                  </a:lnTo>
                  <a:close/>
                </a:path>
                <a:path w="1039495" h="50800">
                  <a:moveTo>
                    <a:pt x="886929" y="0"/>
                  </a:moveTo>
                  <a:lnTo>
                    <a:pt x="861593" y="0"/>
                  </a:lnTo>
                  <a:lnTo>
                    <a:pt x="861593" y="25336"/>
                  </a:lnTo>
                  <a:lnTo>
                    <a:pt x="886929" y="25336"/>
                  </a:lnTo>
                  <a:lnTo>
                    <a:pt x="886929" y="0"/>
                  </a:lnTo>
                  <a:close/>
                </a:path>
                <a:path w="1039495" h="50800">
                  <a:moveTo>
                    <a:pt x="988301" y="0"/>
                  </a:moveTo>
                  <a:lnTo>
                    <a:pt x="912266" y="0"/>
                  </a:lnTo>
                  <a:lnTo>
                    <a:pt x="912266" y="25336"/>
                  </a:lnTo>
                  <a:lnTo>
                    <a:pt x="988301" y="25336"/>
                  </a:lnTo>
                  <a:lnTo>
                    <a:pt x="988301" y="0"/>
                  </a:lnTo>
                  <a:close/>
                </a:path>
                <a:path w="1039495" h="50800">
                  <a:moveTo>
                    <a:pt x="1038974" y="0"/>
                  </a:moveTo>
                  <a:lnTo>
                    <a:pt x="1013637" y="0"/>
                  </a:lnTo>
                  <a:lnTo>
                    <a:pt x="1013637" y="25336"/>
                  </a:lnTo>
                  <a:lnTo>
                    <a:pt x="1038974" y="25336"/>
                  </a:lnTo>
                  <a:lnTo>
                    <a:pt x="10389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37920" y="9505203"/>
              <a:ext cx="507365" cy="0"/>
            </a:xfrm>
            <a:custGeom>
              <a:avLst/>
              <a:gdLst/>
              <a:ahLst/>
              <a:cxnLst/>
              <a:rect l="l" t="t" r="r" b="b"/>
              <a:pathLst>
                <a:path w="507365">
                  <a:moveTo>
                    <a:pt x="0" y="0"/>
                  </a:moveTo>
                  <a:lnTo>
                    <a:pt x="25340" y="0"/>
                  </a:lnTo>
                </a:path>
                <a:path w="507365">
                  <a:moveTo>
                    <a:pt x="76022" y="0"/>
                  </a:moveTo>
                  <a:lnTo>
                    <a:pt x="177386" y="0"/>
                  </a:lnTo>
                </a:path>
                <a:path w="507365">
                  <a:moveTo>
                    <a:pt x="202727" y="0"/>
                  </a:moveTo>
                  <a:lnTo>
                    <a:pt x="329432" y="0"/>
                  </a:lnTo>
                </a:path>
                <a:path w="507365">
                  <a:moveTo>
                    <a:pt x="481478" y="0"/>
                  </a:moveTo>
                  <a:lnTo>
                    <a:pt x="506819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84506" y="9492538"/>
              <a:ext cx="1039494" cy="50800"/>
            </a:xfrm>
            <a:custGeom>
              <a:avLst/>
              <a:gdLst/>
              <a:ahLst/>
              <a:cxnLst/>
              <a:rect l="l" t="t" r="r" b="b"/>
              <a:pathLst>
                <a:path w="1039495" h="50800">
                  <a:moveTo>
                    <a:pt x="25336" y="25336"/>
                  </a:moveTo>
                  <a:lnTo>
                    <a:pt x="0" y="25336"/>
                  </a:lnTo>
                  <a:lnTo>
                    <a:pt x="0" y="50685"/>
                  </a:lnTo>
                  <a:lnTo>
                    <a:pt x="25336" y="50685"/>
                  </a:lnTo>
                  <a:lnTo>
                    <a:pt x="25336" y="25336"/>
                  </a:lnTo>
                  <a:close/>
                </a:path>
                <a:path w="1039495" h="50800">
                  <a:moveTo>
                    <a:pt x="126707" y="25336"/>
                  </a:moveTo>
                  <a:lnTo>
                    <a:pt x="50685" y="25336"/>
                  </a:lnTo>
                  <a:lnTo>
                    <a:pt x="50685" y="50685"/>
                  </a:lnTo>
                  <a:lnTo>
                    <a:pt x="126707" y="50685"/>
                  </a:lnTo>
                  <a:lnTo>
                    <a:pt x="126707" y="25336"/>
                  </a:lnTo>
                  <a:close/>
                </a:path>
                <a:path w="1039495" h="50800">
                  <a:moveTo>
                    <a:pt x="177380" y="25336"/>
                  </a:moveTo>
                  <a:lnTo>
                    <a:pt x="152044" y="25336"/>
                  </a:lnTo>
                  <a:lnTo>
                    <a:pt x="152044" y="50685"/>
                  </a:lnTo>
                  <a:lnTo>
                    <a:pt x="177380" y="50685"/>
                  </a:lnTo>
                  <a:lnTo>
                    <a:pt x="177380" y="25336"/>
                  </a:lnTo>
                  <a:close/>
                </a:path>
                <a:path w="1039495" h="50800">
                  <a:moveTo>
                    <a:pt x="886929" y="0"/>
                  </a:moveTo>
                  <a:lnTo>
                    <a:pt x="861593" y="0"/>
                  </a:lnTo>
                  <a:lnTo>
                    <a:pt x="861593" y="25336"/>
                  </a:lnTo>
                  <a:lnTo>
                    <a:pt x="886929" y="25336"/>
                  </a:lnTo>
                  <a:lnTo>
                    <a:pt x="886929" y="0"/>
                  </a:lnTo>
                  <a:close/>
                </a:path>
                <a:path w="1039495" h="50800">
                  <a:moveTo>
                    <a:pt x="988301" y="0"/>
                  </a:moveTo>
                  <a:lnTo>
                    <a:pt x="912266" y="0"/>
                  </a:lnTo>
                  <a:lnTo>
                    <a:pt x="912266" y="25336"/>
                  </a:lnTo>
                  <a:lnTo>
                    <a:pt x="988301" y="25336"/>
                  </a:lnTo>
                  <a:lnTo>
                    <a:pt x="988301" y="0"/>
                  </a:lnTo>
                  <a:close/>
                </a:path>
                <a:path w="1039495" h="50800">
                  <a:moveTo>
                    <a:pt x="1038974" y="0"/>
                  </a:moveTo>
                  <a:lnTo>
                    <a:pt x="1013637" y="0"/>
                  </a:lnTo>
                  <a:lnTo>
                    <a:pt x="1013637" y="25336"/>
                  </a:lnTo>
                  <a:lnTo>
                    <a:pt x="1038974" y="25336"/>
                  </a:lnTo>
                  <a:lnTo>
                    <a:pt x="10389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87238" y="9530544"/>
              <a:ext cx="633730" cy="0"/>
            </a:xfrm>
            <a:custGeom>
              <a:avLst/>
              <a:gdLst/>
              <a:ahLst/>
              <a:cxnLst/>
              <a:rect l="l" t="t" r="r" b="b"/>
              <a:pathLst>
                <a:path w="633729">
                  <a:moveTo>
                    <a:pt x="0" y="0"/>
                  </a:moveTo>
                  <a:lnTo>
                    <a:pt x="126704" y="0"/>
                  </a:lnTo>
                </a:path>
                <a:path w="633729">
                  <a:moveTo>
                    <a:pt x="152045" y="0"/>
                  </a:moveTo>
                  <a:lnTo>
                    <a:pt x="228068" y="0"/>
                  </a:lnTo>
                </a:path>
                <a:path w="633729">
                  <a:moveTo>
                    <a:pt x="278750" y="0"/>
                  </a:moveTo>
                  <a:lnTo>
                    <a:pt x="354773" y="0"/>
                  </a:lnTo>
                </a:path>
                <a:path w="633729">
                  <a:moveTo>
                    <a:pt x="380114" y="0"/>
                  </a:moveTo>
                  <a:lnTo>
                    <a:pt x="405455" y="0"/>
                  </a:lnTo>
                </a:path>
                <a:path w="633729">
                  <a:moveTo>
                    <a:pt x="430796" y="0"/>
                  </a:moveTo>
                  <a:lnTo>
                    <a:pt x="481478" y="0"/>
                  </a:lnTo>
                </a:path>
                <a:path w="633729">
                  <a:moveTo>
                    <a:pt x="557501" y="0"/>
                  </a:moveTo>
                  <a:lnTo>
                    <a:pt x="633523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84506" y="9517875"/>
              <a:ext cx="1039494" cy="50800"/>
            </a:xfrm>
            <a:custGeom>
              <a:avLst/>
              <a:gdLst/>
              <a:ahLst/>
              <a:cxnLst/>
              <a:rect l="l" t="t" r="r" b="b"/>
              <a:pathLst>
                <a:path w="1039495" h="50800">
                  <a:moveTo>
                    <a:pt x="25336" y="25349"/>
                  </a:moveTo>
                  <a:lnTo>
                    <a:pt x="0" y="25349"/>
                  </a:lnTo>
                  <a:lnTo>
                    <a:pt x="0" y="50685"/>
                  </a:lnTo>
                  <a:lnTo>
                    <a:pt x="25336" y="50685"/>
                  </a:lnTo>
                  <a:lnTo>
                    <a:pt x="25336" y="25349"/>
                  </a:lnTo>
                  <a:close/>
                </a:path>
                <a:path w="1039495" h="50800">
                  <a:moveTo>
                    <a:pt x="177380" y="25349"/>
                  </a:moveTo>
                  <a:lnTo>
                    <a:pt x="152044" y="25349"/>
                  </a:lnTo>
                  <a:lnTo>
                    <a:pt x="152044" y="50685"/>
                  </a:lnTo>
                  <a:lnTo>
                    <a:pt x="177380" y="50685"/>
                  </a:lnTo>
                  <a:lnTo>
                    <a:pt x="177380" y="25349"/>
                  </a:lnTo>
                  <a:close/>
                </a:path>
                <a:path w="1039495" h="50800">
                  <a:moveTo>
                    <a:pt x="886929" y="0"/>
                  </a:moveTo>
                  <a:lnTo>
                    <a:pt x="861593" y="0"/>
                  </a:lnTo>
                  <a:lnTo>
                    <a:pt x="861593" y="25349"/>
                  </a:lnTo>
                  <a:lnTo>
                    <a:pt x="886929" y="25349"/>
                  </a:lnTo>
                  <a:lnTo>
                    <a:pt x="886929" y="0"/>
                  </a:lnTo>
                  <a:close/>
                </a:path>
                <a:path w="1039495" h="50800">
                  <a:moveTo>
                    <a:pt x="988301" y="0"/>
                  </a:moveTo>
                  <a:lnTo>
                    <a:pt x="912266" y="0"/>
                  </a:lnTo>
                  <a:lnTo>
                    <a:pt x="912266" y="25349"/>
                  </a:lnTo>
                  <a:lnTo>
                    <a:pt x="988301" y="25349"/>
                  </a:lnTo>
                  <a:lnTo>
                    <a:pt x="988301" y="0"/>
                  </a:lnTo>
                  <a:close/>
                </a:path>
                <a:path w="1039495" h="50800">
                  <a:moveTo>
                    <a:pt x="1038974" y="0"/>
                  </a:moveTo>
                  <a:lnTo>
                    <a:pt x="1013637" y="0"/>
                  </a:lnTo>
                  <a:lnTo>
                    <a:pt x="1013637" y="25349"/>
                  </a:lnTo>
                  <a:lnTo>
                    <a:pt x="1038974" y="25349"/>
                  </a:lnTo>
                  <a:lnTo>
                    <a:pt x="10389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87238" y="9555885"/>
              <a:ext cx="633730" cy="0"/>
            </a:xfrm>
            <a:custGeom>
              <a:avLst/>
              <a:gdLst/>
              <a:ahLst/>
              <a:cxnLst/>
              <a:rect l="l" t="t" r="r" b="b"/>
              <a:pathLst>
                <a:path w="633729">
                  <a:moveTo>
                    <a:pt x="0" y="0"/>
                  </a:moveTo>
                  <a:lnTo>
                    <a:pt x="50681" y="0"/>
                  </a:lnTo>
                </a:path>
                <a:path w="633729">
                  <a:moveTo>
                    <a:pt x="76022" y="0"/>
                  </a:moveTo>
                  <a:lnTo>
                    <a:pt x="126704" y="0"/>
                  </a:lnTo>
                </a:path>
                <a:path w="633729">
                  <a:moveTo>
                    <a:pt x="177386" y="0"/>
                  </a:moveTo>
                  <a:lnTo>
                    <a:pt x="202727" y="0"/>
                  </a:lnTo>
                </a:path>
                <a:path w="633729">
                  <a:moveTo>
                    <a:pt x="304091" y="0"/>
                  </a:moveTo>
                  <a:lnTo>
                    <a:pt x="380114" y="0"/>
                  </a:lnTo>
                </a:path>
                <a:path w="633729">
                  <a:moveTo>
                    <a:pt x="481478" y="0"/>
                  </a:moveTo>
                  <a:lnTo>
                    <a:pt x="557501" y="0"/>
                  </a:lnTo>
                </a:path>
                <a:path w="633729">
                  <a:moveTo>
                    <a:pt x="608182" y="0"/>
                  </a:moveTo>
                  <a:lnTo>
                    <a:pt x="633523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46099" y="9543224"/>
              <a:ext cx="177800" cy="25400"/>
            </a:xfrm>
            <a:custGeom>
              <a:avLst/>
              <a:gdLst/>
              <a:ahLst/>
              <a:cxnLst/>
              <a:rect l="l" t="t" r="r" b="b"/>
              <a:pathLst>
                <a:path w="177800" h="25400">
                  <a:moveTo>
                    <a:pt x="25336" y="0"/>
                  </a:moveTo>
                  <a:lnTo>
                    <a:pt x="0" y="0"/>
                  </a:lnTo>
                  <a:lnTo>
                    <a:pt x="0" y="25336"/>
                  </a:lnTo>
                  <a:lnTo>
                    <a:pt x="25336" y="25336"/>
                  </a:lnTo>
                  <a:lnTo>
                    <a:pt x="25336" y="0"/>
                  </a:lnTo>
                  <a:close/>
                </a:path>
                <a:path w="177800" h="25400">
                  <a:moveTo>
                    <a:pt x="177380" y="0"/>
                  </a:moveTo>
                  <a:lnTo>
                    <a:pt x="152044" y="0"/>
                  </a:lnTo>
                  <a:lnTo>
                    <a:pt x="152044" y="25336"/>
                  </a:lnTo>
                  <a:lnTo>
                    <a:pt x="177380" y="25336"/>
                  </a:lnTo>
                  <a:lnTo>
                    <a:pt x="1773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84510" y="9581226"/>
              <a:ext cx="177800" cy="0"/>
            </a:xfrm>
            <a:custGeom>
              <a:avLst/>
              <a:gdLst/>
              <a:ahLst/>
              <a:cxnLst/>
              <a:rect l="l" t="t" r="r" b="b"/>
              <a:pathLst>
                <a:path w="177800">
                  <a:moveTo>
                    <a:pt x="0" y="0"/>
                  </a:moveTo>
                  <a:lnTo>
                    <a:pt x="177386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87238" y="9581226"/>
              <a:ext cx="633730" cy="0"/>
            </a:xfrm>
            <a:custGeom>
              <a:avLst/>
              <a:gdLst/>
              <a:ahLst/>
              <a:cxnLst/>
              <a:rect l="l" t="t" r="r" b="b"/>
              <a:pathLst>
                <a:path w="633729">
                  <a:moveTo>
                    <a:pt x="0" y="0"/>
                  </a:moveTo>
                  <a:lnTo>
                    <a:pt x="633523" y="0"/>
                  </a:lnTo>
                </a:path>
              </a:pathLst>
            </a:custGeom>
            <a:ln w="2534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84510" y="9581226"/>
              <a:ext cx="1039494" cy="101600"/>
            </a:xfrm>
            <a:custGeom>
              <a:avLst/>
              <a:gdLst/>
              <a:ahLst/>
              <a:cxnLst/>
              <a:rect l="l" t="t" r="r" b="b"/>
              <a:pathLst>
                <a:path w="1039495" h="101600">
                  <a:moveTo>
                    <a:pt x="861592" y="0"/>
                  </a:moveTo>
                  <a:lnTo>
                    <a:pt x="1038979" y="0"/>
                  </a:lnTo>
                </a:path>
                <a:path w="1039495" h="101600">
                  <a:moveTo>
                    <a:pt x="202727" y="25340"/>
                  </a:moveTo>
                  <a:lnTo>
                    <a:pt x="253409" y="25340"/>
                  </a:lnTo>
                </a:path>
                <a:path w="1039495" h="101600">
                  <a:moveTo>
                    <a:pt x="329432" y="25340"/>
                  </a:moveTo>
                  <a:lnTo>
                    <a:pt x="354773" y="25340"/>
                  </a:lnTo>
                </a:path>
                <a:path w="1039495" h="101600">
                  <a:moveTo>
                    <a:pt x="380114" y="25340"/>
                  </a:moveTo>
                  <a:lnTo>
                    <a:pt x="405455" y="25340"/>
                  </a:lnTo>
                </a:path>
                <a:path w="1039495" h="101600">
                  <a:moveTo>
                    <a:pt x="532160" y="25340"/>
                  </a:moveTo>
                  <a:lnTo>
                    <a:pt x="582841" y="25340"/>
                  </a:lnTo>
                </a:path>
                <a:path w="1039495" h="101600">
                  <a:moveTo>
                    <a:pt x="658864" y="25340"/>
                  </a:moveTo>
                  <a:lnTo>
                    <a:pt x="734887" y="25340"/>
                  </a:lnTo>
                </a:path>
                <a:path w="1039495" h="101600">
                  <a:moveTo>
                    <a:pt x="0" y="50681"/>
                  </a:moveTo>
                  <a:lnTo>
                    <a:pt x="25340" y="50681"/>
                  </a:lnTo>
                </a:path>
                <a:path w="1039495" h="101600">
                  <a:moveTo>
                    <a:pt x="50681" y="50681"/>
                  </a:moveTo>
                  <a:lnTo>
                    <a:pt x="177386" y="50681"/>
                  </a:lnTo>
                </a:path>
                <a:path w="1039495" h="101600">
                  <a:moveTo>
                    <a:pt x="228068" y="50681"/>
                  </a:moveTo>
                  <a:lnTo>
                    <a:pt x="253409" y="50681"/>
                  </a:lnTo>
                </a:path>
                <a:path w="1039495" h="101600">
                  <a:moveTo>
                    <a:pt x="354773" y="50681"/>
                  </a:moveTo>
                  <a:lnTo>
                    <a:pt x="380114" y="50681"/>
                  </a:lnTo>
                </a:path>
                <a:path w="1039495" h="101600">
                  <a:moveTo>
                    <a:pt x="405455" y="50681"/>
                  </a:moveTo>
                  <a:lnTo>
                    <a:pt x="456137" y="50681"/>
                  </a:lnTo>
                </a:path>
                <a:path w="1039495" h="101600">
                  <a:moveTo>
                    <a:pt x="481478" y="50681"/>
                  </a:moveTo>
                  <a:lnTo>
                    <a:pt x="506819" y="50681"/>
                  </a:lnTo>
                </a:path>
                <a:path w="1039495" h="101600">
                  <a:moveTo>
                    <a:pt x="582841" y="50681"/>
                  </a:moveTo>
                  <a:lnTo>
                    <a:pt x="709546" y="50681"/>
                  </a:lnTo>
                </a:path>
                <a:path w="1039495" h="101600">
                  <a:moveTo>
                    <a:pt x="734887" y="50681"/>
                  </a:moveTo>
                  <a:lnTo>
                    <a:pt x="760228" y="50681"/>
                  </a:lnTo>
                </a:path>
                <a:path w="1039495" h="101600">
                  <a:moveTo>
                    <a:pt x="785569" y="50681"/>
                  </a:moveTo>
                  <a:lnTo>
                    <a:pt x="836251" y="50681"/>
                  </a:lnTo>
                </a:path>
                <a:path w="1039495" h="101600">
                  <a:moveTo>
                    <a:pt x="861592" y="50681"/>
                  </a:moveTo>
                  <a:lnTo>
                    <a:pt x="988297" y="50681"/>
                  </a:lnTo>
                </a:path>
                <a:path w="1039495" h="101600">
                  <a:moveTo>
                    <a:pt x="50681" y="76022"/>
                  </a:moveTo>
                  <a:lnTo>
                    <a:pt x="76022" y="76022"/>
                  </a:lnTo>
                </a:path>
                <a:path w="1039495" h="101600">
                  <a:moveTo>
                    <a:pt x="304091" y="76022"/>
                  </a:moveTo>
                  <a:lnTo>
                    <a:pt x="405455" y="76022"/>
                  </a:lnTo>
                </a:path>
                <a:path w="1039495" h="101600">
                  <a:moveTo>
                    <a:pt x="456137" y="76022"/>
                  </a:moveTo>
                  <a:lnTo>
                    <a:pt x="557501" y="76022"/>
                  </a:lnTo>
                </a:path>
                <a:path w="1039495" h="101600">
                  <a:moveTo>
                    <a:pt x="582841" y="76022"/>
                  </a:moveTo>
                  <a:lnTo>
                    <a:pt x="608182" y="76022"/>
                  </a:lnTo>
                </a:path>
                <a:path w="1039495" h="101600">
                  <a:moveTo>
                    <a:pt x="633523" y="76022"/>
                  </a:moveTo>
                  <a:lnTo>
                    <a:pt x="658864" y="76022"/>
                  </a:lnTo>
                </a:path>
                <a:path w="1039495" h="101600">
                  <a:moveTo>
                    <a:pt x="709546" y="76022"/>
                  </a:moveTo>
                  <a:lnTo>
                    <a:pt x="760228" y="76022"/>
                  </a:lnTo>
                </a:path>
                <a:path w="1039495" h="101600">
                  <a:moveTo>
                    <a:pt x="785569" y="76022"/>
                  </a:moveTo>
                  <a:lnTo>
                    <a:pt x="937615" y="76022"/>
                  </a:lnTo>
                </a:path>
                <a:path w="1039495" h="101600">
                  <a:moveTo>
                    <a:pt x="962956" y="76022"/>
                  </a:moveTo>
                  <a:lnTo>
                    <a:pt x="1038979" y="76022"/>
                  </a:lnTo>
                </a:path>
                <a:path w="1039495" h="101600">
                  <a:moveTo>
                    <a:pt x="0" y="101363"/>
                  </a:moveTo>
                  <a:lnTo>
                    <a:pt x="76022" y="101363"/>
                  </a:lnTo>
                </a:path>
                <a:path w="1039495" h="101600">
                  <a:moveTo>
                    <a:pt x="126704" y="101363"/>
                  </a:moveTo>
                  <a:lnTo>
                    <a:pt x="177386" y="101363"/>
                  </a:lnTo>
                </a:path>
                <a:path w="1039495" h="101600">
                  <a:moveTo>
                    <a:pt x="253409" y="101363"/>
                  </a:moveTo>
                  <a:lnTo>
                    <a:pt x="278750" y="101363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613943" y="9669919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50681" y="0"/>
                  </a:lnTo>
                  <a:lnTo>
                    <a:pt x="50681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15306" y="9682590"/>
              <a:ext cx="405765" cy="0"/>
            </a:xfrm>
            <a:custGeom>
              <a:avLst/>
              <a:gdLst/>
              <a:ahLst/>
              <a:cxnLst/>
              <a:rect l="l" t="t" r="r" b="b"/>
              <a:pathLst>
                <a:path w="405765">
                  <a:moveTo>
                    <a:pt x="0" y="0"/>
                  </a:moveTo>
                  <a:lnTo>
                    <a:pt x="50681" y="0"/>
                  </a:lnTo>
                </a:path>
                <a:path w="405765">
                  <a:moveTo>
                    <a:pt x="101363" y="0"/>
                  </a:moveTo>
                  <a:lnTo>
                    <a:pt x="126704" y="0"/>
                  </a:lnTo>
                </a:path>
                <a:path w="405765">
                  <a:moveTo>
                    <a:pt x="202727" y="0"/>
                  </a:moveTo>
                  <a:lnTo>
                    <a:pt x="278750" y="0"/>
                  </a:lnTo>
                </a:path>
                <a:path w="405765">
                  <a:moveTo>
                    <a:pt x="304091" y="0"/>
                  </a:moveTo>
                  <a:lnTo>
                    <a:pt x="329432" y="0"/>
                  </a:lnTo>
                </a:path>
                <a:path w="405765">
                  <a:moveTo>
                    <a:pt x="380114" y="0"/>
                  </a:moveTo>
                  <a:lnTo>
                    <a:pt x="405455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46103" y="966991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84510" y="9707931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25340" y="0"/>
                  </a:lnTo>
                </a:path>
                <a:path w="152400">
                  <a:moveTo>
                    <a:pt x="76022" y="0"/>
                  </a:moveTo>
                  <a:lnTo>
                    <a:pt x="152045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13943" y="9695260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50681" y="0"/>
                  </a:lnTo>
                  <a:lnTo>
                    <a:pt x="50681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65988" y="9707931"/>
              <a:ext cx="254000" cy="0"/>
            </a:xfrm>
            <a:custGeom>
              <a:avLst/>
              <a:gdLst/>
              <a:ahLst/>
              <a:cxnLst/>
              <a:rect l="l" t="t" r="r" b="b"/>
              <a:pathLst>
                <a:path w="254000">
                  <a:moveTo>
                    <a:pt x="0" y="0"/>
                  </a:moveTo>
                  <a:lnTo>
                    <a:pt x="76022" y="0"/>
                  </a:lnTo>
                </a:path>
                <a:path w="254000">
                  <a:moveTo>
                    <a:pt x="101363" y="0"/>
                  </a:moveTo>
                  <a:lnTo>
                    <a:pt x="152045" y="0"/>
                  </a:lnTo>
                </a:path>
                <a:path w="254000">
                  <a:moveTo>
                    <a:pt x="177386" y="0"/>
                  </a:moveTo>
                  <a:lnTo>
                    <a:pt x="253409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070077" y="9695268"/>
              <a:ext cx="101600" cy="25400"/>
            </a:xfrm>
            <a:custGeom>
              <a:avLst/>
              <a:gdLst/>
              <a:ahLst/>
              <a:cxnLst/>
              <a:rect l="l" t="t" r="r" b="b"/>
              <a:pathLst>
                <a:path w="101600" h="25400">
                  <a:moveTo>
                    <a:pt x="50673" y="0"/>
                  </a:moveTo>
                  <a:lnTo>
                    <a:pt x="0" y="0"/>
                  </a:lnTo>
                  <a:lnTo>
                    <a:pt x="0" y="25336"/>
                  </a:lnTo>
                  <a:lnTo>
                    <a:pt x="50673" y="25336"/>
                  </a:lnTo>
                  <a:lnTo>
                    <a:pt x="50673" y="0"/>
                  </a:lnTo>
                  <a:close/>
                </a:path>
                <a:path w="101600" h="25400">
                  <a:moveTo>
                    <a:pt x="101358" y="0"/>
                  </a:moveTo>
                  <a:lnTo>
                    <a:pt x="76022" y="0"/>
                  </a:lnTo>
                  <a:lnTo>
                    <a:pt x="76022" y="25336"/>
                  </a:lnTo>
                  <a:lnTo>
                    <a:pt x="101358" y="25336"/>
                  </a:lnTo>
                  <a:lnTo>
                    <a:pt x="1013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09851" y="9707931"/>
              <a:ext cx="937894" cy="25400"/>
            </a:xfrm>
            <a:custGeom>
              <a:avLst/>
              <a:gdLst/>
              <a:ahLst/>
              <a:cxnLst/>
              <a:rect l="l" t="t" r="r" b="b"/>
              <a:pathLst>
                <a:path w="937895" h="25400">
                  <a:moveTo>
                    <a:pt x="886933" y="0"/>
                  </a:moveTo>
                  <a:lnTo>
                    <a:pt x="937615" y="0"/>
                  </a:lnTo>
                </a:path>
                <a:path w="937895" h="25400">
                  <a:moveTo>
                    <a:pt x="0" y="25340"/>
                  </a:moveTo>
                  <a:lnTo>
                    <a:pt x="101363" y="25340"/>
                  </a:lnTo>
                </a:path>
                <a:path w="937895" h="25400">
                  <a:moveTo>
                    <a:pt x="126704" y="25340"/>
                  </a:moveTo>
                  <a:lnTo>
                    <a:pt x="177386" y="25340"/>
                  </a:lnTo>
                </a:path>
                <a:path w="937895" h="25400">
                  <a:moveTo>
                    <a:pt x="202727" y="25340"/>
                  </a:moveTo>
                  <a:lnTo>
                    <a:pt x="253409" y="25340"/>
                  </a:lnTo>
                </a:path>
                <a:path w="937895" h="25400">
                  <a:moveTo>
                    <a:pt x="304091" y="25340"/>
                  </a:moveTo>
                  <a:lnTo>
                    <a:pt x="329432" y="25340"/>
                  </a:lnTo>
                </a:path>
                <a:path w="937895" h="25400">
                  <a:moveTo>
                    <a:pt x="405455" y="25340"/>
                  </a:moveTo>
                  <a:lnTo>
                    <a:pt x="430796" y="25340"/>
                  </a:lnTo>
                </a:path>
                <a:path w="937895" h="25400">
                  <a:moveTo>
                    <a:pt x="456137" y="25340"/>
                  </a:moveTo>
                  <a:lnTo>
                    <a:pt x="481478" y="25340"/>
                  </a:lnTo>
                </a:path>
                <a:path w="937895" h="25400">
                  <a:moveTo>
                    <a:pt x="532160" y="25340"/>
                  </a:moveTo>
                  <a:lnTo>
                    <a:pt x="557501" y="25340"/>
                  </a:lnTo>
                </a:path>
                <a:path w="937895" h="25400">
                  <a:moveTo>
                    <a:pt x="608182" y="25340"/>
                  </a:moveTo>
                  <a:lnTo>
                    <a:pt x="684205" y="25340"/>
                  </a:lnTo>
                </a:path>
                <a:path w="937895" h="25400">
                  <a:moveTo>
                    <a:pt x="709546" y="25340"/>
                  </a:moveTo>
                  <a:lnTo>
                    <a:pt x="734887" y="2534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070080" y="9720601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50681" y="0"/>
                  </a:lnTo>
                  <a:lnTo>
                    <a:pt x="50681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84510" y="9733272"/>
              <a:ext cx="1039494" cy="50800"/>
            </a:xfrm>
            <a:custGeom>
              <a:avLst/>
              <a:gdLst/>
              <a:ahLst/>
              <a:cxnLst/>
              <a:rect l="l" t="t" r="r" b="b"/>
              <a:pathLst>
                <a:path w="1039495" h="50800">
                  <a:moveTo>
                    <a:pt x="937615" y="0"/>
                  </a:moveTo>
                  <a:lnTo>
                    <a:pt x="988297" y="0"/>
                  </a:lnTo>
                </a:path>
                <a:path w="1039495" h="50800">
                  <a:moveTo>
                    <a:pt x="1013638" y="0"/>
                  </a:moveTo>
                  <a:lnTo>
                    <a:pt x="1038979" y="0"/>
                  </a:lnTo>
                </a:path>
                <a:path w="1039495" h="50800">
                  <a:moveTo>
                    <a:pt x="25340" y="25340"/>
                  </a:moveTo>
                  <a:lnTo>
                    <a:pt x="50681" y="25340"/>
                  </a:lnTo>
                </a:path>
                <a:path w="1039495" h="50800">
                  <a:moveTo>
                    <a:pt x="177386" y="25340"/>
                  </a:moveTo>
                  <a:lnTo>
                    <a:pt x="228068" y="25340"/>
                  </a:lnTo>
                </a:path>
                <a:path w="1039495" h="50800">
                  <a:moveTo>
                    <a:pt x="278750" y="25340"/>
                  </a:moveTo>
                  <a:lnTo>
                    <a:pt x="354773" y="25340"/>
                  </a:lnTo>
                </a:path>
                <a:path w="1039495" h="50800">
                  <a:moveTo>
                    <a:pt x="380114" y="25340"/>
                  </a:moveTo>
                  <a:lnTo>
                    <a:pt x="456137" y="25340"/>
                  </a:lnTo>
                </a:path>
                <a:path w="1039495" h="50800">
                  <a:moveTo>
                    <a:pt x="506819" y="25340"/>
                  </a:moveTo>
                  <a:lnTo>
                    <a:pt x="557501" y="25340"/>
                  </a:lnTo>
                </a:path>
                <a:path w="1039495" h="50800">
                  <a:moveTo>
                    <a:pt x="608182" y="25340"/>
                  </a:moveTo>
                  <a:lnTo>
                    <a:pt x="658864" y="25340"/>
                  </a:lnTo>
                </a:path>
                <a:path w="1039495" h="50800">
                  <a:moveTo>
                    <a:pt x="684205" y="25340"/>
                  </a:moveTo>
                  <a:lnTo>
                    <a:pt x="734887" y="25340"/>
                  </a:lnTo>
                </a:path>
                <a:path w="1039495" h="50800">
                  <a:moveTo>
                    <a:pt x="760228" y="25340"/>
                  </a:moveTo>
                  <a:lnTo>
                    <a:pt x="962956" y="25340"/>
                  </a:lnTo>
                </a:path>
                <a:path w="1039495" h="50800">
                  <a:moveTo>
                    <a:pt x="988297" y="25340"/>
                  </a:moveTo>
                  <a:lnTo>
                    <a:pt x="1038979" y="25340"/>
                  </a:lnTo>
                </a:path>
                <a:path w="1039495" h="50800">
                  <a:moveTo>
                    <a:pt x="0" y="50681"/>
                  </a:moveTo>
                  <a:lnTo>
                    <a:pt x="25340" y="50681"/>
                  </a:lnTo>
                </a:path>
                <a:path w="1039495" h="50800">
                  <a:moveTo>
                    <a:pt x="76022" y="50681"/>
                  </a:moveTo>
                  <a:lnTo>
                    <a:pt x="278750" y="50681"/>
                  </a:lnTo>
                </a:path>
                <a:path w="1039495" h="50800">
                  <a:moveTo>
                    <a:pt x="329432" y="50681"/>
                  </a:moveTo>
                  <a:lnTo>
                    <a:pt x="354773" y="50681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89965" y="977128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09851" y="9783954"/>
              <a:ext cx="988694" cy="25400"/>
            </a:xfrm>
            <a:custGeom>
              <a:avLst/>
              <a:gdLst/>
              <a:ahLst/>
              <a:cxnLst/>
              <a:rect l="l" t="t" r="r" b="b"/>
              <a:pathLst>
                <a:path w="988695" h="25400">
                  <a:moveTo>
                    <a:pt x="456137" y="0"/>
                  </a:moveTo>
                  <a:lnTo>
                    <a:pt x="481478" y="0"/>
                  </a:lnTo>
                </a:path>
                <a:path w="988695" h="25400">
                  <a:moveTo>
                    <a:pt x="608182" y="0"/>
                  </a:moveTo>
                  <a:lnTo>
                    <a:pt x="658864" y="0"/>
                  </a:lnTo>
                </a:path>
                <a:path w="988695" h="25400">
                  <a:moveTo>
                    <a:pt x="785569" y="0"/>
                  </a:moveTo>
                  <a:lnTo>
                    <a:pt x="836251" y="0"/>
                  </a:lnTo>
                </a:path>
                <a:path w="988695" h="25400">
                  <a:moveTo>
                    <a:pt x="886933" y="0"/>
                  </a:moveTo>
                  <a:lnTo>
                    <a:pt x="912274" y="0"/>
                  </a:lnTo>
                </a:path>
                <a:path w="988695" h="25400">
                  <a:moveTo>
                    <a:pt x="937615" y="0"/>
                  </a:moveTo>
                  <a:lnTo>
                    <a:pt x="988297" y="0"/>
                  </a:lnTo>
                </a:path>
                <a:path w="988695" h="25400">
                  <a:moveTo>
                    <a:pt x="0" y="25340"/>
                  </a:moveTo>
                  <a:lnTo>
                    <a:pt x="76022" y="25340"/>
                  </a:lnTo>
                </a:path>
                <a:path w="988695" h="25400">
                  <a:moveTo>
                    <a:pt x="152045" y="25340"/>
                  </a:moveTo>
                  <a:lnTo>
                    <a:pt x="202727" y="2534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537920" y="979662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13943" y="9809295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681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89965" y="979662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284510" y="9809295"/>
              <a:ext cx="1039494" cy="25400"/>
            </a:xfrm>
            <a:custGeom>
              <a:avLst/>
              <a:gdLst/>
              <a:ahLst/>
              <a:cxnLst/>
              <a:rect l="l" t="t" r="r" b="b"/>
              <a:pathLst>
                <a:path w="1039495" h="25400">
                  <a:moveTo>
                    <a:pt x="481478" y="0"/>
                  </a:moveTo>
                  <a:lnTo>
                    <a:pt x="557501" y="0"/>
                  </a:lnTo>
                </a:path>
                <a:path w="1039495" h="25400">
                  <a:moveTo>
                    <a:pt x="608182" y="0"/>
                  </a:moveTo>
                  <a:lnTo>
                    <a:pt x="633523" y="0"/>
                  </a:lnTo>
                </a:path>
                <a:path w="1039495" h="25400">
                  <a:moveTo>
                    <a:pt x="709546" y="0"/>
                  </a:moveTo>
                  <a:lnTo>
                    <a:pt x="734887" y="0"/>
                  </a:lnTo>
                </a:path>
                <a:path w="1039495" h="25400">
                  <a:moveTo>
                    <a:pt x="785569" y="0"/>
                  </a:moveTo>
                  <a:lnTo>
                    <a:pt x="810910" y="0"/>
                  </a:lnTo>
                </a:path>
                <a:path w="1039495" h="25400">
                  <a:moveTo>
                    <a:pt x="861592" y="0"/>
                  </a:moveTo>
                  <a:lnTo>
                    <a:pt x="912274" y="0"/>
                  </a:lnTo>
                </a:path>
                <a:path w="1039495" h="25400">
                  <a:moveTo>
                    <a:pt x="937615" y="0"/>
                  </a:moveTo>
                  <a:lnTo>
                    <a:pt x="962956" y="0"/>
                  </a:lnTo>
                </a:path>
                <a:path w="1039495" h="25400">
                  <a:moveTo>
                    <a:pt x="1013638" y="0"/>
                  </a:moveTo>
                  <a:lnTo>
                    <a:pt x="1038979" y="0"/>
                  </a:lnTo>
                </a:path>
                <a:path w="1039495" h="25400">
                  <a:moveTo>
                    <a:pt x="0" y="25340"/>
                  </a:moveTo>
                  <a:lnTo>
                    <a:pt x="50681" y="25340"/>
                  </a:lnTo>
                </a:path>
                <a:path w="1039495" h="25400">
                  <a:moveTo>
                    <a:pt x="76022" y="25340"/>
                  </a:moveTo>
                  <a:lnTo>
                    <a:pt x="177386" y="2534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537920" y="982196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09851" y="9834635"/>
              <a:ext cx="1014094" cy="50800"/>
            </a:xfrm>
            <a:custGeom>
              <a:avLst/>
              <a:gdLst/>
              <a:ahLst/>
              <a:cxnLst/>
              <a:rect l="l" t="t" r="r" b="b"/>
              <a:pathLst>
                <a:path w="1014095" h="50800">
                  <a:moveTo>
                    <a:pt x="278750" y="0"/>
                  </a:moveTo>
                  <a:lnTo>
                    <a:pt x="304091" y="0"/>
                  </a:lnTo>
                </a:path>
                <a:path w="1014095" h="50800">
                  <a:moveTo>
                    <a:pt x="354773" y="0"/>
                  </a:moveTo>
                  <a:lnTo>
                    <a:pt x="430796" y="0"/>
                  </a:lnTo>
                </a:path>
                <a:path w="1014095" h="50800">
                  <a:moveTo>
                    <a:pt x="456137" y="0"/>
                  </a:moveTo>
                  <a:lnTo>
                    <a:pt x="481478" y="0"/>
                  </a:lnTo>
                </a:path>
                <a:path w="1014095" h="50800">
                  <a:moveTo>
                    <a:pt x="532160" y="0"/>
                  </a:moveTo>
                  <a:lnTo>
                    <a:pt x="557501" y="0"/>
                  </a:lnTo>
                </a:path>
                <a:path w="1014095" h="50800">
                  <a:moveTo>
                    <a:pt x="582841" y="0"/>
                  </a:moveTo>
                  <a:lnTo>
                    <a:pt x="658864" y="0"/>
                  </a:lnTo>
                </a:path>
                <a:path w="1014095" h="50800">
                  <a:moveTo>
                    <a:pt x="709546" y="0"/>
                  </a:moveTo>
                  <a:lnTo>
                    <a:pt x="760228" y="0"/>
                  </a:lnTo>
                </a:path>
                <a:path w="1014095" h="50800">
                  <a:moveTo>
                    <a:pt x="785569" y="0"/>
                  </a:moveTo>
                  <a:lnTo>
                    <a:pt x="836251" y="0"/>
                  </a:lnTo>
                </a:path>
                <a:path w="1014095" h="50800">
                  <a:moveTo>
                    <a:pt x="861592" y="0"/>
                  </a:moveTo>
                  <a:lnTo>
                    <a:pt x="886933" y="0"/>
                  </a:lnTo>
                </a:path>
                <a:path w="1014095" h="50800">
                  <a:moveTo>
                    <a:pt x="912274" y="0"/>
                  </a:moveTo>
                  <a:lnTo>
                    <a:pt x="988297" y="0"/>
                  </a:lnTo>
                </a:path>
                <a:path w="1014095" h="50800">
                  <a:moveTo>
                    <a:pt x="0" y="25340"/>
                  </a:moveTo>
                  <a:lnTo>
                    <a:pt x="50681" y="25340"/>
                  </a:lnTo>
                </a:path>
                <a:path w="1014095" h="50800">
                  <a:moveTo>
                    <a:pt x="152045" y="25340"/>
                  </a:moveTo>
                  <a:lnTo>
                    <a:pt x="177386" y="25340"/>
                  </a:lnTo>
                </a:path>
                <a:path w="1014095" h="50800">
                  <a:moveTo>
                    <a:pt x="278750" y="25340"/>
                  </a:moveTo>
                  <a:lnTo>
                    <a:pt x="354773" y="25340"/>
                  </a:lnTo>
                </a:path>
                <a:path w="1014095" h="50800">
                  <a:moveTo>
                    <a:pt x="405455" y="25340"/>
                  </a:moveTo>
                  <a:lnTo>
                    <a:pt x="532160" y="25340"/>
                  </a:lnTo>
                </a:path>
                <a:path w="1014095" h="50800">
                  <a:moveTo>
                    <a:pt x="557501" y="25340"/>
                  </a:moveTo>
                  <a:lnTo>
                    <a:pt x="582841" y="25340"/>
                  </a:lnTo>
                </a:path>
                <a:path w="1014095" h="50800">
                  <a:moveTo>
                    <a:pt x="608182" y="25340"/>
                  </a:moveTo>
                  <a:lnTo>
                    <a:pt x="658864" y="25340"/>
                  </a:lnTo>
                </a:path>
                <a:path w="1014095" h="50800">
                  <a:moveTo>
                    <a:pt x="684205" y="25340"/>
                  </a:moveTo>
                  <a:lnTo>
                    <a:pt x="709546" y="25340"/>
                  </a:lnTo>
                </a:path>
                <a:path w="1014095" h="50800">
                  <a:moveTo>
                    <a:pt x="734887" y="25340"/>
                  </a:moveTo>
                  <a:lnTo>
                    <a:pt x="810910" y="25340"/>
                  </a:lnTo>
                </a:path>
                <a:path w="1014095" h="50800">
                  <a:moveTo>
                    <a:pt x="836251" y="25340"/>
                  </a:moveTo>
                  <a:lnTo>
                    <a:pt x="1013638" y="25340"/>
                  </a:lnTo>
                </a:path>
                <a:path w="1014095" h="50800">
                  <a:moveTo>
                    <a:pt x="0" y="50681"/>
                  </a:moveTo>
                  <a:lnTo>
                    <a:pt x="76022" y="50681"/>
                  </a:lnTo>
                </a:path>
                <a:path w="1014095" h="50800">
                  <a:moveTo>
                    <a:pt x="126704" y="50681"/>
                  </a:moveTo>
                  <a:lnTo>
                    <a:pt x="152045" y="50681"/>
                  </a:lnTo>
                </a:path>
                <a:path w="1014095" h="50800">
                  <a:moveTo>
                    <a:pt x="202727" y="50681"/>
                  </a:moveTo>
                  <a:lnTo>
                    <a:pt x="228068" y="50681"/>
                  </a:lnTo>
                </a:path>
                <a:path w="1014095" h="50800">
                  <a:moveTo>
                    <a:pt x="329432" y="50681"/>
                  </a:moveTo>
                  <a:lnTo>
                    <a:pt x="380114" y="50681"/>
                  </a:lnTo>
                </a:path>
                <a:path w="1014095" h="50800">
                  <a:moveTo>
                    <a:pt x="405455" y="50681"/>
                  </a:moveTo>
                  <a:lnTo>
                    <a:pt x="430796" y="50681"/>
                  </a:lnTo>
                </a:path>
                <a:path w="1014095" h="50800">
                  <a:moveTo>
                    <a:pt x="481478" y="50681"/>
                  </a:moveTo>
                  <a:lnTo>
                    <a:pt x="532160" y="50681"/>
                  </a:lnTo>
                </a:path>
                <a:path w="1014095" h="50800">
                  <a:moveTo>
                    <a:pt x="608182" y="50681"/>
                  </a:moveTo>
                  <a:lnTo>
                    <a:pt x="709546" y="50681"/>
                  </a:lnTo>
                </a:path>
                <a:path w="1014095" h="50800">
                  <a:moveTo>
                    <a:pt x="785569" y="50681"/>
                  </a:moveTo>
                  <a:lnTo>
                    <a:pt x="810910" y="50681"/>
                  </a:lnTo>
                </a:path>
                <a:path w="1014095" h="50800">
                  <a:moveTo>
                    <a:pt x="886933" y="50681"/>
                  </a:moveTo>
                  <a:lnTo>
                    <a:pt x="962956" y="50681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84510" y="989798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335192" y="9910658"/>
              <a:ext cx="988694" cy="0"/>
            </a:xfrm>
            <a:custGeom>
              <a:avLst/>
              <a:gdLst/>
              <a:ahLst/>
              <a:cxnLst/>
              <a:rect l="l" t="t" r="r" b="b"/>
              <a:pathLst>
                <a:path w="988695">
                  <a:moveTo>
                    <a:pt x="0" y="0"/>
                  </a:moveTo>
                  <a:lnTo>
                    <a:pt x="25340" y="0"/>
                  </a:lnTo>
                </a:path>
                <a:path w="988695">
                  <a:moveTo>
                    <a:pt x="152045" y="0"/>
                  </a:moveTo>
                  <a:lnTo>
                    <a:pt x="177386" y="0"/>
                  </a:lnTo>
                </a:path>
                <a:path w="988695">
                  <a:moveTo>
                    <a:pt x="228068" y="0"/>
                  </a:moveTo>
                  <a:lnTo>
                    <a:pt x="430796" y="0"/>
                  </a:lnTo>
                </a:path>
                <a:path w="988695">
                  <a:moveTo>
                    <a:pt x="481478" y="0"/>
                  </a:moveTo>
                  <a:lnTo>
                    <a:pt x="557501" y="0"/>
                  </a:lnTo>
                </a:path>
                <a:path w="988695">
                  <a:moveTo>
                    <a:pt x="582841" y="0"/>
                  </a:moveTo>
                  <a:lnTo>
                    <a:pt x="608182" y="0"/>
                  </a:lnTo>
                </a:path>
                <a:path w="988695">
                  <a:moveTo>
                    <a:pt x="633523" y="0"/>
                  </a:moveTo>
                  <a:lnTo>
                    <a:pt x="658864" y="0"/>
                  </a:lnTo>
                </a:path>
                <a:path w="988695">
                  <a:moveTo>
                    <a:pt x="734887" y="0"/>
                  </a:moveTo>
                  <a:lnTo>
                    <a:pt x="760228" y="0"/>
                  </a:lnTo>
                </a:path>
                <a:path w="988695">
                  <a:moveTo>
                    <a:pt x="861592" y="0"/>
                  </a:moveTo>
                  <a:lnTo>
                    <a:pt x="912274" y="0"/>
                  </a:lnTo>
                </a:path>
                <a:path w="988695">
                  <a:moveTo>
                    <a:pt x="937615" y="0"/>
                  </a:moveTo>
                  <a:lnTo>
                    <a:pt x="988297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284510" y="992332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385874" y="9935999"/>
              <a:ext cx="937894" cy="0"/>
            </a:xfrm>
            <a:custGeom>
              <a:avLst/>
              <a:gdLst/>
              <a:ahLst/>
              <a:cxnLst/>
              <a:rect l="l" t="t" r="r" b="b"/>
              <a:pathLst>
                <a:path w="937895">
                  <a:moveTo>
                    <a:pt x="0" y="0"/>
                  </a:moveTo>
                  <a:lnTo>
                    <a:pt x="101363" y="0"/>
                  </a:lnTo>
                </a:path>
                <a:path w="937895">
                  <a:moveTo>
                    <a:pt x="126704" y="0"/>
                  </a:moveTo>
                  <a:lnTo>
                    <a:pt x="152045" y="0"/>
                  </a:lnTo>
                </a:path>
                <a:path w="937895">
                  <a:moveTo>
                    <a:pt x="228068" y="0"/>
                  </a:moveTo>
                  <a:lnTo>
                    <a:pt x="278750" y="0"/>
                  </a:lnTo>
                </a:path>
                <a:path w="937895">
                  <a:moveTo>
                    <a:pt x="380114" y="0"/>
                  </a:moveTo>
                  <a:lnTo>
                    <a:pt x="405455" y="0"/>
                  </a:lnTo>
                </a:path>
                <a:path w="937895">
                  <a:moveTo>
                    <a:pt x="430796" y="0"/>
                  </a:moveTo>
                  <a:lnTo>
                    <a:pt x="456137" y="0"/>
                  </a:lnTo>
                </a:path>
                <a:path w="937895">
                  <a:moveTo>
                    <a:pt x="506819" y="0"/>
                  </a:moveTo>
                  <a:lnTo>
                    <a:pt x="532160" y="0"/>
                  </a:lnTo>
                </a:path>
                <a:path w="937895">
                  <a:moveTo>
                    <a:pt x="557501" y="0"/>
                  </a:moveTo>
                  <a:lnTo>
                    <a:pt x="608182" y="0"/>
                  </a:lnTo>
                </a:path>
                <a:path w="937895">
                  <a:moveTo>
                    <a:pt x="633523" y="0"/>
                  </a:moveTo>
                  <a:lnTo>
                    <a:pt x="658864" y="0"/>
                  </a:lnTo>
                </a:path>
                <a:path w="937895">
                  <a:moveTo>
                    <a:pt x="734887" y="0"/>
                  </a:moveTo>
                  <a:lnTo>
                    <a:pt x="760228" y="0"/>
                  </a:lnTo>
                </a:path>
                <a:path w="937895">
                  <a:moveTo>
                    <a:pt x="836251" y="0"/>
                  </a:moveTo>
                  <a:lnTo>
                    <a:pt x="886933" y="0"/>
                  </a:lnTo>
                </a:path>
                <a:path w="937895">
                  <a:moveTo>
                    <a:pt x="912274" y="0"/>
                  </a:moveTo>
                  <a:lnTo>
                    <a:pt x="937615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284510" y="994867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335192" y="9961340"/>
              <a:ext cx="304165" cy="0"/>
            </a:xfrm>
            <a:custGeom>
              <a:avLst/>
              <a:gdLst/>
              <a:ahLst/>
              <a:cxnLst/>
              <a:rect l="l" t="t" r="r" b="b"/>
              <a:pathLst>
                <a:path w="304165">
                  <a:moveTo>
                    <a:pt x="0" y="0"/>
                  </a:moveTo>
                  <a:lnTo>
                    <a:pt x="101363" y="0"/>
                  </a:lnTo>
                </a:path>
                <a:path w="304165">
                  <a:moveTo>
                    <a:pt x="152045" y="0"/>
                  </a:moveTo>
                  <a:lnTo>
                    <a:pt x="177386" y="0"/>
                  </a:lnTo>
                </a:path>
                <a:path w="304165">
                  <a:moveTo>
                    <a:pt x="278750" y="0"/>
                  </a:moveTo>
                  <a:lnTo>
                    <a:pt x="304091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664625" y="994867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740647" y="9961340"/>
              <a:ext cx="582930" cy="0"/>
            </a:xfrm>
            <a:custGeom>
              <a:avLst/>
              <a:gdLst/>
              <a:ahLst/>
              <a:cxnLst/>
              <a:rect l="l" t="t" r="r" b="b"/>
              <a:pathLst>
                <a:path w="582929">
                  <a:moveTo>
                    <a:pt x="0" y="0"/>
                  </a:moveTo>
                  <a:lnTo>
                    <a:pt x="76022" y="0"/>
                  </a:lnTo>
                </a:path>
                <a:path w="582929">
                  <a:moveTo>
                    <a:pt x="101363" y="0"/>
                  </a:moveTo>
                  <a:lnTo>
                    <a:pt x="202727" y="0"/>
                  </a:lnTo>
                </a:path>
                <a:path w="582929">
                  <a:moveTo>
                    <a:pt x="253409" y="0"/>
                  </a:moveTo>
                  <a:lnTo>
                    <a:pt x="278750" y="0"/>
                  </a:lnTo>
                </a:path>
                <a:path w="582929">
                  <a:moveTo>
                    <a:pt x="304091" y="0"/>
                  </a:moveTo>
                  <a:lnTo>
                    <a:pt x="430796" y="0"/>
                  </a:lnTo>
                </a:path>
                <a:path w="582929">
                  <a:moveTo>
                    <a:pt x="456137" y="0"/>
                  </a:moveTo>
                  <a:lnTo>
                    <a:pt x="582841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284510" y="997401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335192" y="9986681"/>
              <a:ext cx="304165" cy="0"/>
            </a:xfrm>
            <a:custGeom>
              <a:avLst/>
              <a:gdLst/>
              <a:ahLst/>
              <a:cxnLst/>
              <a:rect l="l" t="t" r="r" b="b"/>
              <a:pathLst>
                <a:path w="304165">
                  <a:moveTo>
                    <a:pt x="0" y="0"/>
                  </a:moveTo>
                  <a:lnTo>
                    <a:pt x="25340" y="0"/>
                  </a:lnTo>
                </a:path>
                <a:path w="304165">
                  <a:moveTo>
                    <a:pt x="50681" y="0"/>
                  </a:moveTo>
                  <a:lnTo>
                    <a:pt x="152045" y="0"/>
                  </a:lnTo>
                </a:path>
                <a:path w="304165">
                  <a:moveTo>
                    <a:pt x="177386" y="0"/>
                  </a:moveTo>
                  <a:lnTo>
                    <a:pt x="202727" y="0"/>
                  </a:lnTo>
                </a:path>
                <a:path w="304165">
                  <a:moveTo>
                    <a:pt x="228068" y="0"/>
                  </a:moveTo>
                  <a:lnTo>
                    <a:pt x="304091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664625" y="997401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284510" y="9986681"/>
              <a:ext cx="1039494" cy="101600"/>
            </a:xfrm>
            <a:custGeom>
              <a:avLst/>
              <a:gdLst/>
              <a:ahLst/>
              <a:cxnLst/>
              <a:rect l="l" t="t" r="r" b="b"/>
              <a:pathLst>
                <a:path w="1039495" h="101600">
                  <a:moveTo>
                    <a:pt x="430796" y="0"/>
                  </a:moveTo>
                  <a:lnTo>
                    <a:pt x="481478" y="0"/>
                  </a:lnTo>
                </a:path>
                <a:path w="1039495" h="101600">
                  <a:moveTo>
                    <a:pt x="506819" y="0"/>
                  </a:moveTo>
                  <a:lnTo>
                    <a:pt x="582841" y="0"/>
                  </a:lnTo>
                </a:path>
                <a:path w="1039495" h="101600">
                  <a:moveTo>
                    <a:pt x="633523" y="0"/>
                  </a:moveTo>
                  <a:lnTo>
                    <a:pt x="760228" y="0"/>
                  </a:lnTo>
                </a:path>
                <a:path w="1039495" h="101600">
                  <a:moveTo>
                    <a:pt x="861592" y="0"/>
                  </a:moveTo>
                  <a:lnTo>
                    <a:pt x="912274" y="0"/>
                  </a:lnTo>
                </a:path>
                <a:path w="1039495" h="101600">
                  <a:moveTo>
                    <a:pt x="0" y="25340"/>
                  </a:moveTo>
                  <a:lnTo>
                    <a:pt x="76022" y="25340"/>
                  </a:lnTo>
                </a:path>
                <a:path w="1039495" h="101600">
                  <a:moveTo>
                    <a:pt x="126704" y="25340"/>
                  </a:moveTo>
                  <a:lnTo>
                    <a:pt x="152045" y="25340"/>
                  </a:lnTo>
                </a:path>
                <a:path w="1039495" h="101600">
                  <a:moveTo>
                    <a:pt x="177386" y="25340"/>
                  </a:moveTo>
                  <a:lnTo>
                    <a:pt x="253409" y="25340"/>
                  </a:lnTo>
                </a:path>
                <a:path w="1039495" h="101600">
                  <a:moveTo>
                    <a:pt x="304091" y="25340"/>
                  </a:moveTo>
                  <a:lnTo>
                    <a:pt x="329432" y="25340"/>
                  </a:lnTo>
                </a:path>
                <a:path w="1039495" h="101600">
                  <a:moveTo>
                    <a:pt x="405455" y="25340"/>
                  </a:moveTo>
                  <a:lnTo>
                    <a:pt x="430796" y="25340"/>
                  </a:lnTo>
                </a:path>
                <a:path w="1039495" h="101600">
                  <a:moveTo>
                    <a:pt x="481478" y="25340"/>
                  </a:moveTo>
                  <a:lnTo>
                    <a:pt x="633523" y="25340"/>
                  </a:lnTo>
                </a:path>
                <a:path w="1039495" h="101600">
                  <a:moveTo>
                    <a:pt x="658864" y="25340"/>
                  </a:moveTo>
                  <a:lnTo>
                    <a:pt x="684205" y="25340"/>
                  </a:lnTo>
                </a:path>
                <a:path w="1039495" h="101600">
                  <a:moveTo>
                    <a:pt x="810910" y="25340"/>
                  </a:moveTo>
                  <a:lnTo>
                    <a:pt x="836251" y="25340"/>
                  </a:lnTo>
                </a:path>
                <a:path w="1039495" h="101600">
                  <a:moveTo>
                    <a:pt x="861592" y="25340"/>
                  </a:moveTo>
                  <a:lnTo>
                    <a:pt x="886933" y="25340"/>
                  </a:lnTo>
                </a:path>
                <a:path w="1039495" h="101600">
                  <a:moveTo>
                    <a:pt x="912274" y="25340"/>
                  </a:moveTo>
                  <a:lnTo>
                    <a:pt x="962956" y="25340"/>
                  </a:lnTo>
                </a:path>
                <a:path w="1039495" h="101600">
                  <a:moveTo>
                    <a:pt x="988297" y="25340"/>
                  </a:moveTo>
                  <a:lnTo>
                    <a:pt x="1013638" y="25340"/>
                  </a:lnTo>
                </a:path>
                <a:path w="1039495" h="101600">
                  <a:moveTo>
                    <a:pt x="25340" y="50681"/>
                  </a:moveTo>
                  <a:lnTo>
                    <a:pt x="50681" y="50681"/>
                  </a:lnTo>
                </a:path>
                <a:path w="1039495" h="101600">
                  <a:moveTo>
                    <a:pt x="76022" y="50681"/>
                  </a:moveTo>
                  <a:lnTo>
                    <a:pt x="126704" y="50681"/>
                  </a:lnTo>
                </a:path>
                <a:path w="1039495" h="101600">
                  <a:moveTo>
                    <a:pt x="152045" y="50681"/>
                  </a:moveTo>
                  <a:lnTo>
                    <a:pt x="329432" y="50681"/>
                  </a:lnTo>
                </a:path>
                <a:path w="1039495" h="101600">
                  <a:moveTo>
                    <a:pt x="354773" y="50681"/>
                  </a:moveTo>
                  <a:lnTo>
                    <a:pt x="380114" y="50681"/>
                  </a:lnTo>
                </a:path>
                <a:path w="1039495" h="101600">
                  <a:moveTo>
                    <a:pt x="430796" y="50681"/>
                  </a:moveTo>
                  <a:lnTo>
                    <a:pt x="456137" y="50681"/>
                  </a:lnTo>
                </a:path>
                <a:path w="1039495" h="101600">
                  <a:moveTo>
                    <a:pt x="481478" y="50681"/>
                  </a:moveTo>
                  <a:lnTo>
                    <a:pt x="506819" y="50681"/>
                  </a:lnTo>
                </a:path>
                <a:path w="1039495" h="101600">
                  <a:moveTo>
                    <a:pt x="557501" y="50681"/>
                  </a:moveTo>
                  <a:lnTo>
                    <a:pt x="582841" y="50681"/>
                  </a:lnTo>
                </a:path>
                <a:path w="1039495" h="101600">
                  <a:moveTo>
                    <a:pt x="633523" y="50681"/>
                  </a:moveTo>
                  <a:lnTo>
                    <a:pt x="709546" y="50681"/>
                  </a:lnTo>
                </a:path>
                <a:path w="1039495" h="101600">
                  <a:moveTo>
                    <a:pt x="734887" y="50681"/>
                  </a:moveTo>
                  <a:lnTo>
                    <a:pt x="760228" y="50681"/>
                  </a:lnTo>
                </a:path>
                <a:path w="1039495" h="101600">
                  <a:moveTo>
                    <a:pt x="886933" y="50681"/>
                  </a:moveTo>
                  <a:lnTo>
                    <a:pt x="912274" y="50681"/>
                  </a:lnTo>
                </a:path>
                <a:path w="1039495" h="101600">
                  <a:moveTo>
                    <a:pt x="962956" y="50681"/>
                  </a:moveTo>
                  <a:lnTo>
                    <a:pt x="988297" y="50681"/>
                  </a:lnTo>
                </a:path>
                <a:path w="1039495" h="101600">
                  <a:moveTo>
                    <a:pt x="1013638" y="50681"/>
                  </a:moveTo>
                  <a:lnTo>
                    <a:pt x="1038979" y="50681"/>
                  </a:lnTo>
                </a:path>
                <a:path w="1039495" h="101600">
                  <a:moveTo>
                    <a:pt x="50681" y="76022"/>
                  </a:moveTo>
                  <a:lnTo>
                    <a:pt x="101363" y="76022"/>
                  </a:lnTo>
                </a:path>
                <a:path w="1039495" h="101600">
                  <a:moveTo>
                    <a:pt x="126704" y="76022"/>
                  </a:moveTo>
                  <a:lnTo>
                    <a:pt x="152045" y="76022"/>
                  </a:lnTo>
                </a:path>
                <a:path w="1039495" h="101600">
                  <a:moveTo>
                    <a:pt x="177386" y="76022"/>
                  </a:moveTo>
                  <a:lnTo>
                    <a:pt x="202727" y="76022"/>
                  </a:lnTo>
                </a:path>
                <a:path w="1039495" h="101600">
                  <a:moveTo>
                    <a:pt x="253409" y="76022"/>
                  </a:moveTo>
                  <a:lnTo>
                    <a:pt x="278750" y="76022"/>
                  </a:lnTo>
                </a:path>
                <a:path w="1039495" h="101600">
                  <a:moveTo>
                    <a:pt x="304091" y="76022"/>
                  </a:moveTo>
                  <a:lnTo>
                    <a:pt x="329432" y="76022"/>
                  </a:lnTo>
                </a:path>
                <a:path w="1039495" h="101600">
                  <a:moveTo>
                    <a:pt x="380114" y="76022"/>
                  </a:moveTo>
                  <a:lnTo>
                    <a:pt x="430796" y="76022"/>
                  </a:lnTo>
                </a:path>
                <a:path w="1039495" h="101600">
                  <a:moveTo>
                    <a:pt x="481478" y="76022"/>
                  </a:moveTo>
                  <a:lnTo>
                    <a:pt x="557501" y="76022"/>
                  </a:lnTo>
                </a:path>
                <a:path w="1039495" h="101600">
                  <a:moveTo>
                    <a:pt x="582841" y="76022"/>
                  </a:moveTo>
                  <a:lnTo>
                    <a:pt x="608182" y="76022"/>
                  </a:lnTo>
                </a:path>
                <a:path w="1039495" h="101600">
                  <a:moveTo>
                    <a:pt x="633523" y="76022"/>
                  </a:moveTo>
                  <a:lnTo>
                    <a:pt x="658864" y="76022"/>
                  </a:lnTo>
                </a:path>
                <a:path w="1039495" h="101600">
                  <a:moveTo>
                    <a:pt x="709546" y="76022"/>
                  </a:moveTo>
                  <a:lnTo>
                    <a:pt x="734887" y="76022"/>
                  </a:lnTo>
                </a:path>
                <a:path w="1039495" h="101600">
                  <a:moveTo>
                    <a:pt x="785569" y="76022"/>
                  </a:moveTo>
                  <a:lnTo>
                    <a:pt x="810910" y="76022"/>
                  </a:lnTo>
                </a:path>
                <a:path w="1039495" h="101600">
                  <a:moveTo>
                    <a:pt x="836251" y="76022"/>
                  </a:moveTo>
                  <a:lnTo>
                    <a:pt x="962956" y="76022"/>
                  </a:lnTo>
                </a:path>
                <a:path w="1039495" h="101600">
                  <a:moveTo>
                    <a:pt x="988297" y="76022"/>
                  </a:moveTo>
                  <a:lnTo>
                    <a:pt x="1038979" y="76022"/>
                  </a:lnTo>
                </a:path>
                <a:path w="1039495" h="101600">
                  <a:moveTo>
                    <a:pt x="101363" y="101363"/>
                  </a:moveTo>
                  <a:lnTo>
                    <a:pt x="126704" y="101363"/>
                  </a:lnTo>
                </a:path>
                <a:path w="1039495" h="101600">
                  <a:moveTo>
                    <a:pt x="152045" y="101363"/>
                  </a:moveTo>
                  <a:lnTo>
                    <a:pt x="177386" y="101363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537920" y="10075375"/>
              <a:ext cx="76200" cy="25400"/>
            </a:xfrm>
            <a:custGeom>
              <a:avLst/>
              <a:gdLst/>
              <a:ahLst/>
              <a:cxnLst/>
              <a:rect l="l" t="t" r="r" b="b"/>
              <a:pathLst>
                <a:path w="76200" h="25400">
                  <a:moveTo>
                    <a:pt x="0" y="0"/>
                  </a:moveTo>
                  <a:lnTo>
                    <a:pt x="76022" y="0"/>
                  </a:lnTo>
                  <a:lnTo>
                    <a:pt x="76022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335192" y="10088045"/>
              <a:ext cx="963294" cy="25400"/>
            </a:xfrm>
            <a:custGeom>
              <a:avLst/>
              <a:gdLst/>
              <a:ahLst/>
              <a:cxnLst/>
              <a:rect l="l" t="t" r="r" b="b"/>
              <a:pathLst>
                <a:path w="963295" h="25400">
                  <a:moveTo>
                    <a:pt x="354773" y="0"/>
                  </a:moveTo>
                  <a:lnTo>
                    <a:pt x="430796" y="0"/>
                  </a:lnTo>
                </a:path>
                <a:path w="963295" h="25400">
                  <a:moveTo>
                    <a:pt x="481478" y="0"/>
                  </a:moveTo>
                  <a:lnTo>
                    <a:pt x="506819" y="0"/>
                  </a:lnTo>
                </a:path>
                <a:path w="963295" h="25400">
                  <a:moveTo>
                    <a:pt x="608182" y="0"/>
                  </a:moveTo>
                  <a:lnTo>
                    <a:pt x="658864" y="0"/>
                  </a:lnTo>
                </a:path>
                <a:path w="963295" h="25400">
                  <a:moveTo>
                    <a:pt x="684205" y="0"/>
                  </a:moveTo>
                  <a:lnTo>
                    <a:pt x="734887" y="0"/>
                  </a:lnTo>
                </a:path>
                <a:path w="963295" h="25400">
                  <a:moveTo>
                    <a:pt x="760228" y="0"/>
                  </a:moveTo>
                  <a:lnTo>
                    <a:pt x="810910" y="0"/>
                  </a:lnTo>
                </a:path>
                <a:path w="963295" h="25400">
                  <a:moveTo>
                    <a:pt x="836251" y="0"/>
                  </a:moveTo>
                  <a:lnTo>
                    <a:pt x="886933" y="0"/>
                  </a:lnTo>
                </a:path>
                <a:path w="963295" h="25400">
                  <a:moveTo>
                    <a:pt x="937615" y="0"/>
                  </a:moveTo>
                  <a:lnTo>
                    <a:pt x="962956" y="0"/>
                  </a:lnTo>
                </a:path>
                <a:path w="963295" h="25400">
                  <a:moveTo>
                    <a:pt x="0" y="25340"/>
                  </a:moveTo>
                  <a:lnTo>
                    <a:pt x="25340" y="25340"/>
                  </a:lnTo>
                </a:path>
                <a:path w="963295" h="25400">
                  <a:moveTo>
                    <a:pt x="126704" y="25340"/>
                  </a:moveTo>
                  <a:lnTo>
                    <a:pt x="152045" y="2534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537920" y="10100716"/>
              <a:ext cx="76200" cy="25400"/>
            </a:xfrm>
            <a:custGeom>
              <a:avLst/>
              <a:gdLst/>
              <a:ahLst/>
              <a:cxnLst/>
              <a:rect l="l" t="t" r="r" b="b"/>
              <a:pathLst>
                <a:path w="76200" h="25400">
                  <a:moveTo>
                    <a:pt x="0" y="0"/>
                  </a:moveTo>
                  <a:lnTo>
                    <a:pt x="76022" y="0"/>
                  </a:lnTo>
                  <a:lnTo>
                    <a:pt x="76022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284510" y="10113386"/>
              <a:ext cx="963294" cy="25400"/>
            </a:xfrm>
            <a:custGeom>
              <a:avLst/>
              <a:gdLst/>
              <a:ahLst/>
              <a:cxnLst/>
              <a:rect l="l" t="t" r="r" b="b"/>
              <a:pathLst>
                <a:path w="963295" h="25400">
                  <a:moveTo>
                    <a:pt x="481478" y="0"/>
                  </a:moveTo>
                  <a:lnTo>
                    <a:pt x="582841" y="0"/>
                  </a:lnTo>
                </a:path>
                <a:path w="963295" h="25400">
                  <a:moveTo>
                    <a:pt x="709546" y="0"/>
                  </a:moveTo>
                  <a:lnTo>
                    <a:pt x="734887" y="0"/>
                  </a:lnTo>
                </a:path>
                <a:path w="963295" h="25400">
                  <a:moveTo>
                    <a:pt x="785569" y="0"/>
                  </a:moveTo>
                  <a:lnTo>
                    <a:pt x="836251" y="0"/>
                  </a:lnTo>
                </a:path>
                <a:path w="963295" h="25400">
                  <a:moveTo>
                    <a:pt x="912274" y="0"/>
                  </a:moveTo>
                  <a:lnTo>
                    <a:pt x="962956" y="0"/>
                  </a:lnTo>
                </a:path>
                <a:path w="963295" h="25400">
                  <a:moveTo>
                    <a:pt x="0" y="25340"/>
                  </a:moveTo>
                  <a:lnTo>
                    <a:pt x="25340" y="25340"/>
                  </a:lnTo>
                </a:path>
                <a:path w="963295" h="25400">
                  <a:moveTo>
                    <a:pt x="50681" y="25340"/>
                  </a:moveTo>
                  <a:lnTo>
                    <a:pt x="228068" y="25340"/>
                  </a:lnTo>
                </a:path>
                <a:path w="963295" h="25400">
                  <a:moveTo>
                    <a:pt x="278750" y="25340"/>
                  </a:moveTo>
                  <a:lnTo>
                    <a:pt x="329432" y="25340"/>
                  </a:lnTo>
                </a:path>
                <a:path w="963295" h="25400">
                  <a:moveTo>
                    <a:pt x="380114" y="25340"/>
                  </a:moveTo>
                  <a:lnTo>
                    <a:pt x="456137" y="25340"/>
                  </a:lnTo>
                </a:path>
                <a:path w="963295" h="25400">
                  <a:moveTo>
                    <a:pt x="481478" y="25340"/>
                  </a:moveTo>
                  <a:lnTo>
                    <a:pt x="532160" y="2534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842011" y="1012605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284510" y="10138727"/>
              <a:ext cx="988694" cy="25400"/>
            </a:xfrm>
            <a:custGeom>
              <a:avLst/>
              <a:gdLst/>
              <a:ahLst/>
              <a:cxnLst/>
              <a:rect l="l" t="t" r="r" b="b"/>
              <a:pathLst>
                <a:path w="988695" h="25400">
                  <a:moveTo>
                    <a:pt x="608182" y="0"/>
                  </a:moveTo>
                  <a:lnTo>
                    <a:pt x="684205" y="0"/>
                  </a:lnTo>
                </a:path>
                <a:path w="988695" h="25400">
                  <a:moveTo>
                    <a:pt x="734887" y="0"/>
                  </a:moveTo>
                  <a:lnTo>
                    <a:pt x="760228" y="0"/>
                  </a:lnTo>
                </a:path>
                <a:path w="988695" h="25400">
                  <a:moveTo>
                    <a:pt x="785569" y="0"/>
                  </a:moveTo>
                  <a:lnTo>
                    <a:pt x="810910" y="0"/>
                  </a:lnTo>
                </a:path>
                <a:path w="988695" h="25400">
                  <a:moveTo>
                    <a:pt x="937615" y="0"/>
                  </a:moveTo>
                  <a:lnTo>
                    <a:pt x="988297" y="0"/>
                  </a:lnTo>
                </a:path>
                <a:path w="988695" h="25400">
                  <a:moveTo>
                    <a:pt x="0" y="25340"/>
                  </a:moveTo>
                  <a:lnTo>
                    <a:pt x="126704" y="25340"/>
                  </a:lnTo>
                </a:path>
                <a:path w="988695" h="25400">
                  <a:moveTo>
                    <a:pt x="177386" y="25340"/>
                  </a:moveTo>
                  <a:lnTo>
                    <a:pt x="202727" y="25340"/>
                  </a:lnTo>
                </a:path>
                <a:path w="988695" h="25400">
                  <a:moveTo>
                    <a:pt x="253409" y="25340"/>
                  </a:moveTo>
                  <a:lnTo>
                    <a:pt x="278750" y="25340"/>
                  </a:lnTo>
                </a:path>
                <a:path w="988695" h="25400">
                  <a:moveTo>
                    <a:pt x="304091" y="25340"/>
                  </a:moveTo>
                  <a:lnTo>
                    <a:pt x="354773" y="25340"/>
                  </a:lnTo>
                </a:path>
                <a:path w="988695" h="25400">
                  <a:moveTo>
                    <a:pt x="405455" y="25340"/>
                  </a:moveTo>
                  <a:lnTo>
                    <a:pt x="430796" y="25340"/>
                  </a:lnTo>
                </a:path>
                <a:path w="988695" h="25400">
                  <a:moveTo>
                    <a:pt x="456137" y="25340"/>
                  </a:moveTo>
                  <a:lnTo>
                    <a:pt x="481478" y="2534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842011" y="1015139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968716" y="10164068"/>
              <a:ext cx="354965" cy="0"/>
            </a:xfrm>
            <a:custGeom>
              <a:avLst/>
              <a:gdLst/>
              <a:ahLst/>
              <a:cxnLst/>
              <a:rect l="l" t="t" r="r" b="b"/>
              <a:pathLst>
                <a:path w="354965">
                  <a:moveTo>
                    <a:pt x="0" y="0"/>
                  </a:moveTo>
                  <a:lnTo>
                    <a:pt x="25340" y="0"/>
                  </a:lnTo>
                </a:path>
                <a:path w="354965">
                  <a:moveTo>
                    <a:pt x="50681" y="0"/>
                  </a:moveTo>
                  <a:lnTo>
                    <a:pt x="253409" y="0"/>
                  </a:lnTo>
                </a:path>
                <a:path w="354965">
                  <a:moveTo>
                    <a:pt x="329432" y="0"/>
                  </a:moveTo>
                  <a:lnTo>
                    <a:pt x="354773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284510" y="1017673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335192" y="10189409"/>
              <a:ext cx="937894" cy="0"/>
            </a:xfrm>
            <a:custGeom>
              <a:avLst/>
              <a:gdLst/>
              <a:ahLst/>
              <a:cxnLst/>
              <a:rect l="l" t="t" r="r" b="b"/>
              <a:pathLst>
                <a:path w="937895">
                  <a:moveTo>
                    <a:pt x="0" y="0"/>
                  </a:moveTo>
                  <a:lnTo>
                    <a:pt x="50681" y="0"/>
                  </a:lnTo>
                </a:path>
                <a:path w="937895">
                  <a:moveTo>
                    <a:pt x="101363" y="0"/>
                  </a:moveTo>
                  <a:lnTo>
                    <a:pt x="228068" y="0"/>
                  </a:lnTo>
                </a:path>
                <a:path w="937895">
                  <a:moveTo>
                    <a:pt x="304091" y="0"/>
                  </a:moveTo>
                  <a:lnTo>
                    <a:pt x="329432" y="0"/>
                  </a:lnTo>
                </a:path>
                <a:path w="937895">
                  <a:moveTo>
                    <a:pt x="456137" y="0"/>
                  </a:moveTo>
                  <a:lnTo>
                    <a:pt x="582841" y="0"/>
                  </a:lnTo>
                </a:path>
                <a:path w="937895">
                  <a:moveTo>
                    <a:pt x="608182" y="0"/>
                  </a:moveTo>
                  <a:lnTo>
                    <a:pt x="658864" y="0"/>
                  </a:lnTo>
                </a:path>
                <a:path w="937895">
                  <a:moveTo>
                    <a:pt x="760228" y="0"/>
                  </a:moveTo>
                  <a:lnTo>
                    <a:pt x="861592" y="0"/>
                  </a:lnTo>
                </a:path>
                <a:path w="937895">
                  <a:moveTo>
                    <a:pt x="912274" y="0"/>
                  </a:moveTo>
                  <a:lnTo>
                    <a:pt x="937615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284510" y="1020207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360533" y="10214750"/>
              <a:ext cx="836294" cy="0"/>
            </a:xfrm>
            <a:custGeom>
              <a:avLst/>
              <a:gdLst/>
              <a:ahLst/>
              <a:cxnLst/>
              <a:rect l="l" t="t" r="r" b="b"/>
              <a:pathLst>
                <a:path w="836295">
                  <a:moveTo>
                    <a:pt x="0" y="0"/>
                  </a:moveTo>
                  <a:lnTo>
                    <a:pt x="76022" y="0"/>
                  </a:lnTo>
                </a:path>
                <a:path w="836295">
                  <a:moveTo>
                    <a:pt x="101363" y="0"/>
                  </a:moveTo>
                  <a:lnTo>
                    <a:pt x="126704" y="0"/>
                  </a:lnTo>
                </a:path>
                <a:path w="836295">
                  <a:moveTo>
                    <a:pt x="152045" y="0"/>
                  </a:moveTo>
                  <a:lnTo>
                    <a:pt x="253409" y="0"/>
                  </a:lnTo>
                </a:path>
                <a:path w="836295">
                  <a:moveTo>
                    <a:pt x="304091" y="0"/>
                  </a:moveTo>
                  <a:lnTo>
                    <a:pt x="354773" y="0"/>
                  </a:lnTo>
                </a:path>
                <a:path w="836295">
                  <a:moveTo>
                    <a:pt x="380114" y="0"/>
                  </a:moveTo>
                  <a:lnTo>
                    <a:pt x="405455" y="0"/>
                  </a:lnTo>
                </a:path>
                <a:path w="836295">
                  <a:moveTo>
                    <a:pt x="456137" y="0"/>
                  </a:moveTo>
                  <a:lnTo>
                    <a:pt x="532160" y="0"/>
                  </a:lnTo>
                </a:path>
                <a:path w="836295">
                  <a:moveTo>
                    <a:pt x="608182" y="0"/>
                  </a:moveTo>
                  <a:lnTo>
                    <a:pt x="658864" y="0"/>
                  </a:lnTo>
                </a:path>
                <a:path w="836295">
                  <a:moveTo>
                    <a:pt x="709546" y="0"/>
                  </a:moveTo>
                  <a:lnTo>
                    <a:pt x="734887" y="0"/>
                  </a:lnTo>
                </a:path>
                <a:path w="836295">
                  <a:moveTo>
                    <a:pt x="760228" y="0"/>
                  </a:moveTo>
                  <a:lnTo>
                    <a:pt x="836251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284510" y="1022742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436556" y="10240091"/>
              <a:ext cx="836294" cy="25400"/>
            </a:xfrm>
            <a:custGeom>
              <a:avLst/>
              <a:gdLst/>
              <a:ahLst/>
              <a:cxnLst/>
              <a:rect l="l" t="t" r="r" b="b"/>
              <a:pathLst>
                <a:path w="836295" h="25400">
                  <a:moveTo>
                    <a:pt x="0" y="0"/>
                  </a:moveTo>
                  <a:lnTo>
                    <a:pt x="25340" y="0"/>
                  </a:lnTo>
                </a:path>
                <a:path w="836295" h="25400">
                  <a:moveTo>
                    <a:pt x="50681" y="0"/>
                  </a:moveTo>
                  <a:lnTo>
                    <a:pt x="76022" y="0"/>
                  </a:lnTo>
                </a:path>
                <a:path w="836295" h="25400">
                  <a:moveTo>
                    <a:pt x="101363" y="0"/>
                  </a:moveTo>
                  <a:lnTo>
                    <a:pt x="177386" y="0"/>
                  </a:lnTo>
                </a:path>
                <a:path w="836295" h="25400">
                  <a:moveTo>
                    <a:pt x="228068" y="0"/>
                  </a:moveTo>
                  <a:lnTo>
                    <a:pt x="304091" y="0"/>
                  </a:lnTo>
                </a:path>
                <a:path w="836295" h="25400">
                  <a:moveTo>
                    <a:pt x="405455" y="0"/>
                  </a:moveTo>
                  <a:lnTo>
                    <a:pt x="506819" y="0"/>
                  </a:lnTo>
                </a:path>
                <a:path w="836295" h="25400">
                  <a:moveTo>
                    <a:pt x="582841" y="0"/>
                  </a:moveTo>
                  <a:lnTo>
                    <a:pt x="608182" y="0"/>
                  </a:lnTo>
                </a:path>
                <a:path w="836295" h="25400">
                  <a:moveTo>
                    <a:pt x="658864" y="0"/>
                  </a:moveTo>
                  <a:lnTo>
                    <a:pt x="785569" y="0"/>
                  </a:lnTo>
                </a:path>
                <a:path w="836295" h="25400">
                  <a:moveTo>
                    <a:pt x="810910" y="0"/>
                  </a:moveTo>
                  <a:lnTo>
                    <a:pt x="836251" y="0"/>
                  </a:lnTo>
                </a:path>
                <a:path w="836295" h="25400">
                  <a:moveTo>
                    <a:pt x="50681" y="25340"/>
                  </a:moveTo>
                  <a:lnTo>
                    <a:pt x="253409" y="25340"/>
                  </a:lnTo>
                </a:path>
                <a:path w="836295" h="25400">
                  <a:moveTo>
                    <a:pt x="329432" y="25340"/>
                  </a:moveTo>
                  <a:lnTo>
                    <a:pt x="380114" y="25340"/>
                  </a:lnTo>
                </a:path>
                <a:path w="836295" h="25400">
                  <a:moveTo>
                    <a:pt x="430796" y="25340"/>
                  </a:moveTo>
                  <a:lnTo>
                    <a:pt x="456137" y="25340"/>
                  </a:lnTo>
                </a:path>
                <a:path w="836295" h="25400">
                  <a:moveTo>
                    <a:pt x="557501" y="25340"/>
                  </a:moveTo>
                  <a:lnTo>
                    <a:pt x="608182" y="25340"/>
                  </a:lnTo>
                </a:path>
                <a:path w="836295" h="25400">
                  <a:moveTo>
                    <a:pt x="633523" y="25340"/>
                  </a:moveTo>
                  <a:lnTo>
                    <a:pt x="684205" y="2534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196785" y="1025276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284510" y="10265432"/>
              <a:ext cx="1039494" cy="25400"/>
            </a:xfrm>
            <a:custGeom>
              <a:avLst/>
              <a:gdLst/>
              <a:ahLst/>
              <a:cxnLst/>
              <a:rect l="l" t="t" r="r" b="b"/>
              <a:pathLst>
                <a:path w="1039495" h="25400">
                  <a:moveTo>
                    <a:pt x="988297" y="0"/>
                  </a:moveTo>
                  <a:lnTo>
                    <a:pt x="1038979" y="0"/>
                  </a:lnTo>
                </a:path>
                <a:path w="1039495" h="25400">
                  <a:moveTo>
                    <a:pt x="0" y="25340"/>
                  </a:moveTo>
                  <a:lnTo>
                    <a:pt x="177386" y="25340"/>
                  </a:lnTo>
                </a:path>
                <a:path w="1039495" h="25400">
                  <a:moveTo>
                    <a:pt x="253409" y="25340"/>
                  </a:moveTo>
                  <a:lnTo>
                    <a:pt x="304091" y="25340"/>
                  </a:lnTo>
                </a:path>
                <a:path w="1039495" h="25400">
                  <a:moveTo>
                    <a:pt x="380114" y="25340"/>
                  </a:moveTo>
                  <a:lnTo>
                    <a:pt x="430796" y="25340"/>
                  </a:lnTo>
                </a:path>
                <a:path w="1039495" h="25400">
                  <a:moveTo>
                    <a:pt x="456137" y="25340"/>
                  </a:moveTo>
                  <a:lnTo>
                    <a:pt x="481478" y="25340"/>
                  </a:lnTo>
                </a:path>
                <a:path w="1039495" h="25400">
                  <a:moveTo>
                    <a:pt x="506819" y="25340"/>
                  </a:moveTo>
                  <a:lnTo>
                    <a:pt x="532160" y="25340"/>
                  </a:lnTo>
                </a:path>
                <a:path w="1039495" h="25400">
                  <a:moveTo>
                    <a:pt x="557501" y="25340"/>
                  </a:moveTo>
                  <a:lnTo>
                    <a:pt x="582841" y="25340"/>
                  </a:lnTo>
                </a:path>
                <a:path w="1039495" h="25400">
                  <a:moveTo>
                    <a:pt x="684205" y="25340"/>
                  </a:moveTo>
                  <a:lnTo>
                    <a:pt x="734887" y="25340"/>
                  </a:lnTo>
                </a:path>
                <a:path w="1039495" h="25400">
                  <a:moveTo>
                    <a:pt x="760228" y="25340"/>
                  </a:moveTo>
                  <a:lnTo>
                    <a:pt x="836251" y="25340"/>
                  </a:lnTo>
                </a:path>
                <a:path w="1039495" h="25400">
                  <a:moveTo>
                    <a:pt x="861592" y="25340"/>
                  </a:moveTo>
                  <a:lnTo>
                    <a:pt x="886933" y="2534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196785" y="1027810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272808" y="10290773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340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284506" y="10303446"/>
              <a:ext cx="228600" cy="25400"/>
            </a:xfrm>
            <a:custGeom>
              <a:avLst/>
              <a:gdLst/>
              <a:ahLst/>
              <a:cxnLst/>
              <a:rect l="l" t="t" r="r" b="b"/>
              <a:pathLst>
                <a:path w="228600" h="25400">
                  <a:moveTo>
                    <a:pt x="25336" y="0"/>
                  </a:moveTo>
                  <a:lnTo>
                    <a:pt x="0" y="0"/>
                  </a:lnTo>
                  <a:lnTo>
                    <a:pt x="0" y="25349"/>
                  </a:lnTo>
                  <a:lnTo>
                    <a:pt x="25336" y="25349"/>
                  </a:lnTo>
                  <a:lnTo>
                    <a:pt x="25336" y="0"/>
                  </a:lnTo>
                  <a:close/>
                </a:path>
                <a:path w="228600" h="25400">
                  <a:moveTo>
                    <a:pt x="177380" y="0"/>
                  </a:moveTo>
                  <a:lnTo>
                    <a:pt x="152044" y="0"/>
                  </a:lnTo>
                  <a:lnTo>
                    <a:pt x="152044" y="25349"/>
                  </a:lnTo>
                  <a:lnTo>
                    <a:pt x="177380" y="25349"/>
                  </a:lnTo>
                  <a:lnTo>
                    <a:pt x="177380" y="0"/>
                  </a:lnTo>
                  <a:close/>
                </a:path>
                <a:path w="228600" h="25400">
                  <a:moveTo>
                    <a:pt x="228066" y="0"/>
                  </a:moveTo>
                  <a:lnTo>
                    <a:pt x="202730" y="0"/>
                  </a:lnTo>
                  <a:lnTo>
                    <a:pt x="202730" y="25349"/>
                  </a:lnTo>
                  <a:lnTo>
                    <a:pt x="228066" y="25349"/>
                  </a:lnTo>
                  <a:lnTo>
                    <a:pt x="2280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563261" y="10316114"/>
              <a:ext cx="684530" cy="0"/>
            </a:xfrm>
            <a:custGeom>
              <a:avLst/>
              <a:gdLst/>
              <a:ahLst/>
              <a:cxnLst/>
              <a:rect l="l" t="t" r="r" b="b"/>
              <a:pathLst>
                <a:path w="684529">
                  <a:moveTo>
                    <a:pt x="0" y="0"/>
                  </a:moveTo>
                  <a:lnTo>
                    <a:pt x="126704" y="0"/>
                  </a:lnTo>
                </a:path>
                <a:path w="684529">
                  <a:moveTo>
                    <a:pt x="380114" y="0"/>
                  </a:moveTo>
                  <a:lnTo>
                    <a:pt x="405455" y="0"/>
                  </a:lnTo>
                </a:path>
                <a:path w="684529">
                  <a:moveTo>
                    <a:pt x="506819" y="0"/>
                  </a:moveTo>
                  <a:lnTo>
                    <a:pt x="557501" y="0"/>
                  </a:lnTo>
                </a:path>
                <a:path w="684529">
                  <a:moveTo>
                    <a:pt x="633523" y="0"/>
                  </a:moveTo>
                  <a:lnTo>
                    <a:pt x="684205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284506" y="10328795"/>
              <a:ext cx="228600" cy="25400"/>
            </a:xfrm>
            <a:custGeom>
              <a:avLst/>
              <a:gdLst/>
              <a:ahLst/>
              <a:cxnLst/>
              <a:rect l="l" t="t" r="r" b="b"/>
              <a:pathLst>
                <a:path w="228600" h="25400">
                  <a:moveTo>
                    <a:pt x="25336" y="0"/>
                  </a:moveTo>
                  <a:lnTo>
                    <a:pt x="0" y="0"/>
                  </a:lnTo>
                  <a:lnTo>
                    <a:pt x="0" y="25336"/>
                  </a:lnTo>
                  <a:lnTo>
                    <a:pt x="25336" y="25336"/>
                  </a:lnTo>
                  <a:lnTo>
                    <a:pt x="25336" y="0"/>
                  </a:lnTo>
                  <a:close/>
                </a:path>
                <a:path w="228600" h="25400">
                  <a:moveTo>
                    <a:pt x="126707" y="0"/>
                  </a:moveTo>
                  <a:lnTo>
                    <a:pt x="50685" y="0"/>
                  </a:lnTo>
                  <a:lnTo>
                    <a:pt x="50685" y="25336"/>
                  </a:lnTo>
                  <a:lnTo>
                    <a:pt x="126707" y="25336"/>
                  </a:lnTo>
                  <a:lnTo>
                    <a:pt x="126707" y="0"/>
                  </a:lnTo>
                  <a:close/>
                </a:path>
                <a:path w="228600" h="25400">
                  <a:moveTo>
                    <a:pt x="177380" y="0"/>
                  </a:moveTo>
                  <a:lnTo>
                    <a:pt x="152044" y="0"/>
                  </a:lnTo>
                  <a:lnTo>
                    <a:pt x="152044" y="25336"/>
                  </a:lnTo>
                  <a:lnTo>
                    <a:pt x="177380" y="25336"/>
                  </a:lnTo>
                  <a:lnTo>
                    <a:pt x="177380" y="0"/>
                  </a:lnTo>
                  <a:close/>
                </a:path>
                <a:path w="228600" h="25400">
                  <a:moveTo>
                    <a:pt x="228066" y="0"/>
                  </a:moveTo>
                  <a:lnTo>
                    <a:pt x="202730" y="0"/>
                  </a:lnTo>
                  <a:lnTo>
                    <a:pt x="202730" y="25336"/>
                  </a:lnTo>
                  <a:lnTo>
                    <a:pt x="228066" y="25336"/>
                  </a:lnTo>
                  <a:lnTo>
                    <a:pt x="2280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537920" y="10341455"/>
              <a:ext cx="786130" cy="0"/>
            </a:xfrm>
            <a:custGeom>
              <a:avLst/>
              <a:gdLst/>
              <a:ahLst/>
              <a:cxnLst/>
              <a:rect l="l" t="t" r="r" b="b"/>
              <a:pathLst>
                <a:path w="786129">
                  <a:moveTo>
                    <a:pt x="0" y="0"/>
                  </a:moveTo>
                  <a:lnTo>
                    <a:pt x="25340" y="0"/>
                  </a:lnTo>
                </a:path>
                <a:path w="786129">
                  <a:moveTo>
                    <a:pt x="50681" y="0"/>
                  </a:moveTo>
                  <a:lnTo>
                    <a:pt x="76022" y="0"/>
                  </a:lnTo>
                </a:path>
                <a:path w="786129">
                  <a:moveTo>
                    <a:pt x="152045" y="0"/>
                  </a:moveTo>
                  <a:lnTo>
                    <a:pt x="177386" y="0"/>
                  </a:lnTo>
                </a:path>
                <a:path w="786129">
                  <a:moveTo>
                    <a:pt x="202727" y="0"/>
                  </a:moveTo>
                  <a:lnTo>
                    <a:pt x="228068" y="0"/>
                  </a:lnTo>
                </a:path>
                <a:path w="786129">
                  <a:moveTo>
                    <a:pt x="278750" y="0"/>
                  </a:moveTo>
                  <a:lnTo>
                    <a:pt x="354773" y="0"/>
                  </a:lnTo>
                </a:path>
                <a:path w="786129">
                  <a:moveTo>
                    <a:pt x="430796" y="0"/>
                  </a:moveTo>
                  <a:lnTo>
                    <a:pt x="506819" y="0"/>
                  </a:lnTo>
                </a:path>
                <a:path w="786129">
                  <a:moveTo>
                    <a:pt x="557501" y="0"/>
                  </a:moveTo>
                  <a:lnTo>
                    <a:pt x="684205" y="0"/>
                  </a:lnTo>
                </a:path>
                <a:path w="786129">
                  <a:moveTo>
                    <a:pt x="709546" y="0"/>
                  </a:moveTo>
                  <a:lnTo>
                    <a:pt x="785569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284506" y="10354132"/>
              <a:ext cx="228600" cy="25400"/>
            </a:xfrm>
            <a:custGeom>
              <a:avLst/>
              <a:gdLst/>
              <a:ahLst/>
              <a:cxnLst/>
              <a:rect l="l" t="t" r="r" b="b"/>
              <a:pathLst>
                <a:path w="228600" h="25400">
                  <a:moveTo>
                    <a:pt x="25336" y="0"/>
                  </a:moveTo>
                  <a:lnTo>
                    <a:pt x="0" y="0"/>
                  </a:lnTo>
                  <a:lnTo>
                    <a:pt x="0" y="25336"/>
                  </a:lnTo>
                  <a:lnTo>
                    <a:pt x="25336" y="25336"/>
                  </a:lnTo>
                  <a:lnTo>
                    <a:pt x="25336" y="0"/>
                  </a:lnTo>
                  <a:close/>
                </a:path>
                <a:path w="228600" h="25400">
                  <a:moveTo>
                    <a:pt x="126707" y="0"/>
                  </a:moveTo>
                  <a:lnTo>
                    <a:pt x="50685" y="0"/>
                  </a:lnTo>
                  <a:lnTo>
                    <a:pt x="50685" y="25336"/>
                  </a:lnTo>
                  <a:lnTo>
                    <a:pt x="126707" y="25336"/>
                  </a:lnTo>
                  <a:lnTo>
                    <a:pt x="126707" y="0"/>
                  </a:lnTo>
                  <a:close/>
                </a:path>
                <a:path w="228600" h="25400">
                  <a:moveTo>
                    <a:pt x="177380" y="0"/>
                  </a:moveTo>
                  <a:lnTo>
                    <a:pt x="152044" y="0"/>
                  </a:lnTo>
                  <a:lnTo>
                    <a:pt x="152044" y="25336"/>
                  </a:lnTo>
                  <a:lnTo>
                    <a:pt x="177380" y="25336"/>
                  </a:lnTo>
                  <a:lnTo>
                    <a:pt x="177380" y="0"/>
                  </a:lnTo>
                  <a:close/>
                </a:path>
                <a:path w="228600" h="25400">
                  <a:moveTo>
                    <a:pt x="228066" y="0"/>
                  </a:moveTo>
                  <a:lnTo>
                    <a:pt x="202730" y="0"/>
                  </a:lnTo>
                  <a:lnTo>
                    <a:pt x="202730" y="25336"/>
                  </a:lnTo>
                  <a:lnTo>
                    <a:pt x="228066" y="25336"/>
                  </a:lnTo>
                  <a:lnTo>
                    <a:pt x="2280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537920" y="10366796"/>
              <a:ext cx="659130" cy="0"/>
            </a:xfrm>
            <a:custGeom>
              <a:avLst/>
              <a:gdLst/>
              <a:ahLst/>
              <a:cxnLst/>
              <a:rect l="l" t="t" r="r" b="b"/>
              <a:pathLst>
                <a:path w="659129">
                  <a:moveTo>
                    <a:pt x="0" y="0"/>
                  </a:moveTo>
                  <a:lnTo>
                    <a:pt x="50681" y="0"/>
                  </a:lnTo>
                </a:path>
                <a:path w="659129">
                  <a:moveTo>
                    <a:pt x="152045" y="0"/>
                  </a:moveTo>
                  <a:lnTo>
                    <a:pt x="202727" y="0"/>
                  </a:lnTo>
                </a:path>
                <a:path w="659129">
                  <a:moveTo>
                    <a:pt x="228068" y="0"/>
                  </a:moveTo>
                  <a:lnTo>
                    <a:pt x="304091" y="0"/>
                  </a:lnTo>
                </a:path>
                <a:path w="659129">
                  <a:moveTo>
                    <a:pt x="329432" y="0"/>
                  </a:moveTo>
                  <a:lnTo>
                    <a:pt x="354773" y="0"/>
                  </a:lnTo>
                </a:path>
                <a:path w="659129">
                  <a:moveTo>
                    <a:pt x="405455" y="0"/>
                  </a:moveTo>
                  <a:lnTo>
                    <a:pt x="430796" y="0"/>
                  </a:lnTo>
                </a:path>
                <a:path w="659129">
                  <a:moveTo>
                    <a:pt x="456137" y="0"/>
                  </a:moveTo>
                  <a:lnTo>
                    <a:pt x="481478" y="0"/>
                  </a:lnTo>
                </a:path>
                <a:path w="659129">
                  <a:moveTo>
                    <a:pt x="506819" y="0"/>
                  </a:moveTo>
                  <a:lnTo>
                    <a:pt x="557501" y="0"/>
                  </a:lnTo>
                </a:path>
                <a:path w="659129">
                  <a:moveTo>
                    <a:pt x="582841" y="0"/>
                  </a:moveTo>
                  <a:lnTo>
                    <a:pt x="608182" y="0"/>
                  </a:lnTo>
                </a:path>
                <a:path w="659129">
                  <a:moveTo>
                    <a:pt x="633523" y="0"/>
                  </a:moveTo>
                  <a:lnTo>
                    <a:pt x="658864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284506" y="10379468"/>
              <a:ext cx="177800" cy="25400"/>
            </a:xfrm>
            <a:custGeom>
              <a:avLst/>
              <a:gdLst/>
              <a:ahLst/>
              <a:cxnLst/>
              <a:rect l="l" t="t" r="r" b="b"/>
              <a:pathLst>
                <a:path w="177800" h="25400">
                  <a:moveTo>
                    <a:pt x="25336" y="0"/>
                  </a:moveTo>
                  <a:lnTo>
                    <a:pt x="0" y="0"/>
                  </a:lnTo>
                  <a:lnTo>
                    <a:pt x="0" y="25349"/>
                  </a:lnTo>
                  <a:lnTo>
                    <a:pt x="25336" y="25349"/>
                  </a:lnTo>
                  <a:lnTo>
                    <a:pt x="25336" y="0"/>
                  </a:lnTo>
                  <a:close/>
                </a:path>
                <a:path w="177800" h="25400">
                  <a:moveTo>
                    <a:pt x="126707" y="0"/>
                  </a:moveTo>
                  <a:lnTo>
                    <a:pt x="50685" y="0"/>
                  </a:lnTo>
                  <a:lnTo>
                    <a:pt x="50685" y="25349"/>
                  </a:lnTo>
                  <a:lnTo>
                    <a:pt x="126707" y="25349"/>
                  </a:lnTo>
                  <a:lnTo>
                    <a:pt x="126707" y="0"/>
                  </a:lnTo>
                  <a:close/>
                </a:path>
                <a:path w="177800" h="25400">
                  <a:moveTo>
                    <a:pt x="177380" y="0"/>
                  </a:moveTo>
                  <a:lnTo>
                    <a:pt x="152044" y="0"/>
                  </a:lnTo>
                  <a:lnTo>
                    <a:pt x="152044" y="25349"/>
                  </a:lnTo>
                  <a:lnTo>
                    <a:pt x="177380" y="25349"/>
                  </a:lnTo>
                  <a:lnTo>
                    <a:pt x="1773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487238" y="10392136"/>
              <a:ext cx="760730" cy="0"/>
            </a:xfrm>
            <a:custGeom>
              <a:avLst/>
              <a:gdLst/>
              <a:ahLst/>
              <a:cxnLst/>
              <a:rect l="l" t="t" r="r" b="b"/>
              <a:pathLst>
                <a:path w="760729">
                  <a:moveTo>
                    <a:pt x="0" y="0"/>
                  </a:moveTo>
                  <a:lnTo>
                    <a:pt x="76022" y="0"/>
                  </a:lnTo>
                </a:path>
                <a:path w="760729">
                  <a:moveTo>
                    <a:pt x="101363" y="0"/>
                  </a:moveTo>
                  <a:lnTo>
                    <a:pt x="278750" y="0"/>
                  </a:lnTo>
                </a:path>
                <a:path w="760729">
                  <a:moveTo>
                    <a:pt x="329432" y="0"/>
                  </a:moveTo>
                  <a:lnTo>
                    <a:pt x="354773" y="0"/>
                  </a:lnTo>
                </a:path>
                <a:path w="760729">
                  <a:moveTo>
                    <a:pt x="430796" y="0"/>
                  </a:moveTo>
                  <a:lnTo>
                    <a:pt x="456137" y="0"/>
                  </a:lnTo>
                </a:path>
                <a:path w="760729">
                  <a:moveTo>
                    <a:pt x="481478" y="0"/>
                  </a:moveTo>
                  <a:lnTo>
                    <a:pt x="557501" y="0"/>
                  </a:lnTo>
                </a:path>
                <a:path w="760729">
                  <a:moveTo>
                    <a:pt x="608182" y="0"/>
                  </a:moveTo>
                  <a:lnTo>
                    <a:pt x="760228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284506" y="10404817"/>
              <a:ext cx="177800" cy="25400"/>
            </a:xfrm>
            <a:custGeom>
              <a:avLst/>
              <a:gdLst/>
              <a:ahLst/>
              <a:cxnLst/>
              <a:rect l="l" t="t" r="r" b="b"/>
              <a:pathLst>
                <a:path w="177800" h="25400">
                  <a:moveTo>
                    <a:pt x="25336" y="0"/>
                  </a:moveTo>
                  <a:lnTo>
                    <a:pt x="0" y="0"/>
                  </a:lnTo>
                  <a:lnTo>
                    <a:pt x="0" y="25336"/>
                  </a:lnTo>
                  <a:lnTo>
                    <a:pt x="25336" y="25336"/>
                  </a:lnTo>
                  <a:lnTo>
                    <a:pt x="25336" y="0"/>
                  </a:lnTo>
                  <a:close/>
                </a:path>
                <a:path w="177800" h="25400">
                  <a:moveTo>
                    <a:pt x="177380" y="0"/>
                  </a:moveTo>
                  <a:lnTo>
                    <a:pt x="152044" y="0"/>
                  </a:lnTo>
                  <a:lnTo>
                    <a:pt x="152044" y="25336"/>
                  </a:lnTo>
                  <a:lnTo>
                    <a:pt x="177380" y="25336"/>
                  </a:lnTo>
                  <a:lnTo>
                    <a:pt x="1773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284510" y="10417477"/>
              <a:ext cx="1014094" cy="25400"/>
            </a:xfrm>
            <a:custGeom>
              <a:avLst/>
              <a:gdLst/>
              <a:ahLst/>
              <a:cxnLst/>
              <a:rect l="l" t="t" r="r" b="b"/>
              <a:pathLst>
                <a:path w="1014095" h="25400">
                  <a:moveTo>
                    <a:pt x="253409" y="0"/>
                  </a:moveTo>
                  <a:lnTo>
                    <a:pt x="304091" y="0"/>
                  </a:lnTo>
                </a:path>
                <a:path w="1014095" h="25400">
                  <a:moveTo>
                    <a:pt x="329432" y="0"/>
                  </a:moveTo>
                  <a:lnTo>
                    <a:pt x="354773" y="0"/>
                  </a:lnTo>
                </a:path>
                <a:path w="1014095" h="25400">
                  <a:moveTo>
                    <a:pt x="380114" y="0"/>
                  </a:moveTo>
                  <a:lnTo>
                    <a:pt x="456137" y="0"/>
                  </a:lnTo>
                </a:path>
                <a:path w="1014095" h="25400">
                  <a:moveTo>
                    <a:pt x="481478" y="0"/>
                  </a:moveTo>
                  <a:lnTo>
                    <a:pt x="506819" y="0"/>
                  </a:lnTo>
                </a:path>
                <a:path w="1014095" h="25400">
                  <a:moveTo>
                    <a:pt x="532160" y="0"/>
                  </a:moveTo>
                  <a:lnTo>
                    <a:pt x="582841" y="0"/>
                  </a:lnTo>
                </a:path>
                <a:path w="1014095" h="25400">
                  <a:moveTo>
                    <a:pt x="658864" y="0"/>
                  </a:moveTo>
                  <a:lnTo>
                    <a:pt x="734887" y="0"/>
                  </a:lnTo>
                </a:path>
                <a:path w="1014095" h="25400">
                  <a:moveTo>
                    <a:pt x="810910" y="0"/>
                  </a:moveTo>
                  <a:lnTo>
                    <a:pt x="836251" y="0"/>
                  </a:lnTo>
                </a:path>
                <a:path w="1014095" h="25400">
                  <a:moveTo>
                    <a:pt x="861592" y="0"/>
                  </a:moveTo>
                  <a:lnTo>
                    <a:pt x="886933" y="0"/>
                  </a:lnTo>
                </a:path>
                <a:path w="1014095" h="25400">
                  <a:moveTo>
                    <a:pt x="912274" y="0"/>
                  </a:moveTo>
                  <a:lnTo>
                    <a:pt x="962956" y="0"/>
                  </a:lnTo>
                </a:path>
                <a:path w="1014095" h="25400">
                  <a:moveTo>
                    <a:pt x="988297" y="0"/>
                  </a:moveTo>
                  <a:lnTo>
                    <a:pt x="1013638" y="0"/>
                  </a:lnTo>
                </a:path>
                <a:path w="1014095" h="25400">
                  <a:moveTo>
                    <a:pt x="0" y="25340"/>
                  </a:moveTo>
                  <a:lnTo>
                    <a:pt x="177386" y="25340"/>
                  </a:lnTo>
                </a:path>
                <a:path w="1014095" h="25400">
                  <a:moveTo>
                    <a:pt x="202727" y="25340"/>
                  </a:moveTo>
                  <a:lnTo>
                    <a:pt x="228068" y="25340"/>
                  </a:lnTo>
                </a:path>
                <a:path w="1014095" h="25400">
                  <a:moveTo>
                    <a:pt x="278750" y="25340"/>
                  </a:moveTo>
                  <a:lnTo>
                    <a:pt x="354773" y="25340"/>
                  </a:lnTo>
                </a:path>
                <a:path w="1014095" h="25400">
                  <a:moveTo>
                    <a:pt x="380114" y="25340"/>
                  </a:moveTo>
                  <a:lnTo>
                    <a:pt x="405455" y="25340"/>
                  </a:lnTo>
                </a:path>
                <a:path w="1014095" h="25400">
                  <a:moveTo>
                    <a:pt x="430796" y="25340"/>
                  </a:moveTo>
                  <a:lnTo>
                    <a:pt x="456137" y="25340"/>
                  </a:lnTo>
                </a:path>
                <a:path w="1014095" h="25400">
                  <a:moveTo>
                    <a:pt x="557501" y="25340"/>
                  </a:moveTo>
                  <a:lnTo>
                    <a:pt x="582841" y="25340"/>
                  </a:lnTo>
                </a:path>
                <a:path w="1014095" h="25400">
                  <a:moveTo>
                    <a:pt x="608182" y="25340"/>
                  </a:moveTo>
                  <a:lnTo>
                    <a:pt x="709546" y="25340"/>
                  </a:lnTo>
                </a:path>
                <a:path w="1014095" h="25400">
                  <a:moveTo>
                    <a:pt x="734887" y="25340"/>
                  </a:moveTo>
                  <a:lnTo>
                    <a:pt x="810910" y="25340"/>
                  </a:lnTo>
                </a:path>
                <a:path w="1014095" h="25400">
                  <a:moveTo>
                    <a:pt x="886933" y="25340"/>
                  </a:moveTo>
                  <a:lnTo>
                    <a:pt x="937615" y="25340"/>
                  </a:lnTo>
                </a:path>
                <a:path w="1014095" h="25400">
                  <a:moveTo>
                    <a:pt x="962956" y="25340"/>
                  </a:moveTo>
                  <a:lnTo>
                    <a:pt x="988297" y="2534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FA44873-12E6-4474-9F11-CF9519F0E74B}"/>
              </a:ext>
            </a:extLst>
          </p:cNvPr>
          <p:cNvSpPr txBox="1"/>
          <p:nvPr/>
        </p:nvSpPr>
        <p:spPr>
          <a:xfrm>
            <a:off x="0" y="863502"/>
            <a:ext cx="7556500" cy="250517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628015" marR="620395" algn="ctr">
              <a:lnSpc>
                <a:spcPct val="114900"/>
              </a:lnSpc>
              <a:spcBef>
                <a:spcPts val="95"/>
              </a:spcBef>
            </a:pPr>
            <a:r>
              <a:rPr sz="2000" b="1" spc="-22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sz="2000" b="1" spc="-1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2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</a:t>
            </a:r>
            <a:r>
              <a:rPr sz="2000" b="1" spc="-1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32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Jésus</a:t>
            </a:r>
            <a:r>
              <a:rPr sz="2000" b="1" spc="-1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sz="2000" b="1" spc="-8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</a:t>
            </a:r>
            <a:r>
              <a:rPr sz="2000" b="1" spc="-1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29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sz="2000" b="1" spc="-1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 </a:t>
            </a:r>
            <a:r>
              <a:rPr sz="2000" b="1" spc="-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sz="2000" b="1" spc="-1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6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chacun</a:t>
            </a:r>
            <a:r>
              <a:rPr sz="2000" b="1" spc="-1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4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b="1" spc="-1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</a:t>
            </a:r>
            <a:endParaRPr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0235" marR="681990" algn="ctr">
              <a:lnSpc>
                <a:spcPct val="114900"/>
              </a:lnSpc>
            </a:pPr>
            <a:r>
              <a:rPr sz="2000" b="1" spc="-11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sz="2000" b="1" spc="-16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spc="-16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6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montré</a:t>
            </a:r>
            <a:r>
              <a:rPr sz="2000" b="1" spc="-16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4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</a:t>
            </a:r>
            <a:r>
              <a:rPr sz="2000" b="1" spc="-16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7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Amour</a:t>
            </a:r>
            <a:r>
              <a:rPr sz="2000" b="1" spc="-16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 </a:t>
            </a:r>
            <a:r>
              <a:rPr sz="2000" b="1" spc="-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sz="2000" b="1" spc="-17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7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toute</a:t>
            </a:r>
            <a:r>
              <a:rPr sz="2000" b="1" spc="-16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l’humanité.</a:t>
            </a:r>
            <a:endParaRPr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b="1" spc="-9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Dieu</a:t>
            </a:r>
            <a:r>
              <a:rPr sz="2000" b="1" spc="-1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3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</a:t>
            </a:r>
            <a:r>
              <a:rPr sz="2000" b="1" spc="-15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7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ressuscité</a:t>
            </a:r>
            <a:r>
              <a:rPr sz="2000" b="1" spc="-15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2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2000" b="1" spc="-15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14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sz="2000" b="1" spc="-1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7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sz="2000" b="1" spc="-15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8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vivant</a:t>
            </a:r>
            <a:r>
              <a:rPr sz="2000" b="1" spc="-15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71755" algn="ctr">
              <a:lnSpc>
                <a:spcPct val="100000"/>
              </a:lnSpc>
              <a:spcBef>
                <a:spcPts val="425"/>
              </a:spcBef>
            </a:pPr>
            <a:r>
              <a:rPr sz="2000" b="1" spc="-114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sz="2000" b="1" spc="-16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1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</a:t>
            </a:r>
            <a:r>
              <a:rPr sz="2000" b="1" spc="-16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7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sz="2000" b="1" spc="-16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2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2000" b="1" spc="-16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7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“Venez</a:t>
            </a:r>
            <a:r>
              <a:rPr sz="2000" b="1" spc="-16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sz="2000" b="1" spc="-2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moi,</a:t>
            </a:r>
            <a:endParaRPr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ctr">
              <a:lnSpc>
                <a:spcPct val="114900"/>
              </a:lnSpc>
            </a:pPr>
            <a:r>
              <a:rPr sz="2000" b="1" spc="-14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sz="2000" b="1" spc="-1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2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</a:t>
            </a:r>
            <a:r>
              <a:rPr sz="2000" b="1" spc="-15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sz="2000" b="1" spc="-15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2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peinez</a:t>
            </a:r>
            <a:r>
              <a:rPr sz="2000" b="1" spc="-15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1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sz="2000" b="1" spc="-15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25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ployez</a:t>
            </a:r>
            <a:r>
              <a:rPr sz="2000" b="1" spc="-15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000" b="1" spc="-155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ctr">
              <a:lnSpc>
                <a:spcPct val="114900"/>
              </a:lnSpc>
            </a:pPr>
            <a:r>
              <a:rPr sz="2000" b="1" spc="-17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</a:t>
            </a:r>
            <a:r>
              <a:rPr sz="2000" b="1" spc="-15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sz="2000" b="1" spc="-13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poids</a:t>
            </a:r>
            <a:r>
              <a:rPr sz="2000" b="1" spc="-1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sz="2000" b="1" spc="-15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9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fardeau</a:t>
            </a:r>
            <a:r>
              <a:rPr sz="2000" b="1" spc="-15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1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sz="2000" b="1" spc="-15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</a:t>
            </a:r>
            <a:endParaRPr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b="1" spc="-13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sz="2000" b="1" spc="-15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4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sz="2000" b="1" spc="-1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8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donnerai</a:t>
            </a:r>
            <a:r>
              <a:rPr sz="2000" b="1" spc="-15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3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sz="2000" b="1" spc="-1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3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repos</a:t>
            </a:r>
            <a:r>
              <a:rPr sz="2000" b="1" spc="-1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2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sz="2000" b="1" spc="-15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16920552-4503-404D-BFBC-CEAF49371339}"/>
              </a:ext>
            </a:extLst>
          </p:cNvPr>
          <p:cNvSpPr txBox="1"/>
          <p:nvPr/>
        </p:nvSpPr>
        <p:spPr>
          <a:xfrm>
            <a:off x="571664" y="5053802"/>
            <a:ext cx="6483186" cy="367998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0"/>
              </a:spcBef>
            </a:pPr>
            <a:r>
              <a:rPr sz="2000" spc="-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Lundi</a:t>
            </a:r>
            <a:r>
              <a:rPr sz="2000" spc="-114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spc="-114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Saint : </a:t>
            </a:r>
            <a:r>
              <a:rPr lang="fr-FR" sz="2000" spc="-16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mars  à  20h  - Messe </a:t>
            </a:r>
            <a:r>
              <a:rPr sz="2000" spc="-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sz="2000" spc="-11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spc="-114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Menthon-Saint-Bernard</a:t>
            </a:r>
            <a:r>
              <a:rPr sz="2000" spc="-114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2000" spc="-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16900"/>
              </a:lnSpc>
              <a:spcBef>
                <a:spcPts val="90"/>
              </a:spcBef>
            </a:pPr>
            <a:r>
              <a:rPr lang="fr-FR" sz="2000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Mardi Saint : </a:t>
            </a:r>
            <a:r>
              <a:rPr lang="fr-FR" sz="2000" spc="-16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 mars à 19h - </a:t>
            </a:r>
            <a:r>
              <a:rPr lang="fr-FR" sz="2000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Messe Chrismale </a:t>
            </a:r>
            <a:r>
              <a:rPr sz="2000" spc="-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sz="2000" spc="-10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spc="-1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Alby-sur-Chéran</a:t>
            </a:r>
            <a:r>
              <a:rPr sz="2000" spc="-11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spc="-11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2700" marR="5080">
              <a:lnSpc>
                <a:spcPct val="116900"/>
              </a:lnSpc>
              <a:spcBef>
                <a:spcPts val="90"/>
              </a:spcBef>
            </a:pPr>
            <a:r>
              <a:rPr lang="fr-FR" sz="2000" spc="-11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Mercredi  Saint : 1</a:t>
            </a:r>
            <a:r>
              <a:rPr lang="fr-FR" sz="2000" spc="-11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sz="2000" spc="-11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avril  à 20h - Célébration pénitentielle à </a:t>
            </a:r>
            <a:r>
              <a:rPr lang="fr-FR" sz="2000" spc="-114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Menthon-Saint-Bernard </a:t>
            </a:r>
            <a:endParaRPr lang="fr-FR" sz="2000" spc="-11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16900"/>
              </a:lnSpc>
              <a:spcBef>
                <a:spcPts val="90"/>
              </a:spcBef>
            </a:pPr>
            <a:r>
              <a:rPr lang="fr-FR" sz="2000" spc="-11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Jeudi  Saint : 2 avril à 19h - Cène du Seigneur à Menthon-Saint-Bernard </a:t>
            </a:r>
          </a:p>
          <a:p>
            <a:pPr marL="12700" marR="5080">
              <a:lnSpc>
                <a:spcPct val="116900"/>
              </a:lnSpc>
              <a:spcBef>
                <a:spcPts val="90"/>
              </a:spcBef>
            </a:pPr>
            <a:r>
              <a:rPr lang="fr-FR" sz="2000" spc="-11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Vendredi Saint : 3 avril à 15h - Chemin de Croix à l’Ermitage Saint-Germain et à 20h - Célébration de la Passion à Menthon-Saint-Bernard</a:t>
            </a:r>
          </a:p>
          <a:p>
            <a:pPr marL="12700" marR="5080">
              <a:lnSpc>
                <a:spcPct val="116900"/>
              </a:lnSpc>
              <a:spcBef>
                <a:spcPts val="90"/>
              </a:spcBef>
            </a:pPr>
            <a:r>
              <a:rPr lang="fr-FR" sz="2000" spc="-11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Samedi Saint :  4 avril à 20h - Vigile Pascale à Menthon-Saint-Bernard </a:t>
            </a:r>
          </a:p>
          <a:p>
            <a:pPr marL="12700" marR="5080">
              <a:lnSpc>
                <a:spcPct val="116900"/>
              </a:lnSpc>
              <a:spcBef>
                <a:spcPts val="90"/>
              </a:spcBef>
            </a:pPr>
            <a:r>
              <a:rPr lang="fr-FR" sz="2000" spc="-11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Dimanche de Pâques : 5 avril à 10h - messe de la Résurrection à  Alex</a:t>
            </a:r>
          </a:p>
          <a:p>
            <a:pPr marL="12700" marR="5080">
              <a:lnSpc>
                <a:spcPct val="116900"/>
              </a:lnSpc>
              <a:spcBef>
                <a:spcPts val="90"/>
              </a:spcBef>
            </a:pPr>
            <a:r>
              <a:rPr lang="fr-FR" sz="2000" spc="-11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à 18h à Bluffy</a:t>
            </a:r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C735C87B-EB1C-43B1-965A-65B43C52A88A}"/>
              </a:ext>
            </a:extLst>
          </p:cNvPr>
          <p:cNvSpPr txBox="1"/>
          <p:nvPr/>
        </p:nvSpPr>
        <p:spPr>
          <a:xfrm>
            <a:off x="1774252" y="9236075"/>
            <a:ext cx="4267200" cy="73930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wrap="square" lIns="0" tIns="41275" rIns="0" bIns="0" rtlCol="0">
            <a:spAutoFit/>
          </a:bodyPr>
          <a:lstStyle/>
          <a:p>
            <a:pPr marL="49530" algn="ctr"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solidFill>
                  <a:schemeClr val="tx1"/>
                </a:solidFill>
                <a:latin typeface="Tahoma"/>
                <a:cs typeface="Tahoma"/>
              </a:rPr>
              <a:t>Accueil</a:t>
            </a:r>
            <a:r>
              <a:rPr sz="1400" spc="60" dirty="0">
                <a:solidFill>
                  <a:schemeClr val="tx1"/>
                </a:solidFill>
                <a:latin typeface="Tahoma"/>
                <a:cs typeface="Tahoma"/>
              </a:rPr>
              <a:t> maison</a:t>
            </a:r>
            <a:r>
              <a:rPr sz="1400" spc="6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ahoma"/>
                <a:cs typeface="Tahoma"/>
              </a:rPr>
              <a:t>paroissiale</a:t>
            </a:r>
            <a:endParaRPr sz="140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z="1400" dirty="0">
                <a:solidFill>
                  <a:schemeClr val="tx1"/>
                </a:solidFill>
                <a:latin typeface="Tahoma"/>
                <a:cs typeface="Tahoma"/>
              </a:rPr>
              <a:t>9</a:t>
            </a:r>
            <a:r>
              <a:rPr sz="14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chemeClr val="tx1"/>
                </a:solidFill>
                <a:latin typeface="Tahoma"/>
                <a:cs typeface="Tahoma"/>
              </a:rPr>
              <a:t>rout</a:t>
            </a:r>
            <a:r>
              <a:rPr lang="fr-FR" sz="1400" spc="55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sz="14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chemeClr val="tx1"/>
                </a:solidFill>
                <a:latin typeface="Tahoma"/>
                <a:cs typeface="Tahoma"/>
              </a:rPr>
              <a:t>des</a:t>
            </a:r>
            <a:r>
              <a:rPr sz="14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chemeClr val="tx1"/>
                </a:solidFill>
                <a:latin typeface="Tahoma"/>
                <a:cs typeface="Tahoma"/>
              </a:rPr>
              <a:t>moulins</a:t>
            </a:r>
            <a:r>
              <a:rPr lang="fr-FR" sz="1400" spc="65" dirty="0">
                <a:solidFill>
                  <a:schemeClr val="tx1"/>
                </a:solidFill>
                <a:latin typeface="Tahoma"/>
                <a:cs typeface="Tahoma"/>
              </a:rPr>
              <a:t> -</a:t>
            </a:r>
            <a:r>
              <a:rPr sz="14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chemeClr val="tx1"/>
                </a:solidFill>
                <a:latin typeface="Tahoma"/>
                <a:cs typeface="Tahoma"/>
              </a:rPr>
              <a:t>74290</a:t>
            </a:r>
            <a:r>
              <a:rPr sz="14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chemeClr val="tx1"/>
                </a:solidFill>
                <a:latin typeface="Tahoma"/>
                <a:cs typeface="Tahoma"/>
              </a:rPr>
              <a:t>Menthon-</a:t>
            </a:r>
            <a:r>
              <a:rPr sz="1400" spc="-35" dirty="0">
                <a:solidFill>
                  <a:schemeClr val="tx1"/>
                </a:solidFill>
                <a:latin typeface="Tahoma"/>
                <a:cs typeface="Tahoma"/>
              </a:rPr>
              <a:t>St-</a:t>
            </a:r>
            <a:r>
              <a:rPr sz="1400" spc="50" dirty="0">
                <a:solidFill>
                  <a:schemeClr val="tx1"/>
                </a:solidFill>
                <a:latin typeface="Tahoma"/>
                <a:cs typeface="Tahoma"/>
              </a:rPr>
              <a:t>Bernard</a:t>
            </a:r>
            <a:endParaRPr sz="14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9530" algn="ctr">
              <a:lnSpc>
                <a:spcPct val="100000"/>
              </a:lnSpc>
              <a:spcBef>
                <a:spcPts val="225"/>
              </a:spcBef>
            </a:pPr>
            <a:r>
              <a:rPr lang="fr-FR" sz="1400" dirty="0">
                <a:solidFill>
                  <a:schemeClr val="tx1"/>
                </a:solidFill>
                <a:latin typeface="Tahoma"/>
                <a:cs typeface="Tahoma"/>
              </a:rPr>
              <a:t>Tél : </a:t>
            </a:r>
            <a:r>
              <a:rPr sz="1400" dirty="0">
                <a:solidFill>
                  <a:schemeClr val="tx1"/>
                </a:solidFill>
                <a:latin typeface="Tahoma"/>
                <a:cs typeface="Tahoma"/>
              </a:rPr>
              <a:t>04</a:t>
            </a:r>
            <a:r>
              <a:rPr sz="14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chemeClr val="tx1"/>
                </a:solidFill>
                <a:latin typeface="Tahoma"/>
                <a:cs typeface="Tahoma"/>
              </a:rPr>
              <a:t>50</a:t>
            </a:r>
            <a:r>
              <a:rPr sz="14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chemeClr val="tx1"/>
                </a:solidFill>
                <a:latin typeface="Tahoma"/>
                <a:cs typeface="Tahoma"/>
              </a:rPr>
              <a:t>60</a:t>
            </a:r>
            <a:r>
              <a:rPr sz="14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chemeClr val="tx1"/>
                </a:solidFill>
                <a:latin typeface="Tahoma"/>
                <a:cs typeface="Tahoma"/>
              </a:rPr>
              <a:t>12</a:t>
            </a:r>
            <a:r>
              <a:rPr sz="14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chemeClr val="tx1"/>
                </a:solidFill>
                <a:latin typeface="Tahoma"/>
                <a:cs typeface="Tahoma"/>
              </a:rPr>
              <a:t>53</a:t>
            </a:r>
            <a:endParaRPr sz="14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F203DCE-46D9-2775-8920-DACDE9FFC77E}"/>
              </a:ext>
            </a:extLst>
          </p:cNvPr>
          <p:cNvSpPr txBox="1"/>
          <p:nvPr/>
        </p:nvSpPr>
        <p:spPr>
          <a:xfrm>
            <a:off x="1104327" y="4206875"/>
            <a:ext cx="5356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Offices de la </a:t>
            </a:r>
            <a:r>
              <a:rPr lang="fr-FR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 Sainte</a:t>
            </a:r>
            <a:endParaRPr lang="fr-F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38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188" y="4707011"/>
            <a:ext cx="278193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700"/>
              </a:lnSpc>
              <a:spcBef>
                <a:spcPts val="95"/>
              </a:spcBef>
            </a:pPr>
            <a:r>
              <a:rPr sz="3000" spc="-280" dirty="0">
                <a:solidFill>
                  <a:srgbClr val="FFFFFF"/>
                </a:solidFill>
                <a:latin typeface="Arial Black"/>
                <a:cs typeface="Arial Black"/>
              </a:rPr>
              <a:t>Le</a:t>
            </a:r>
            <a:r>
              <a:rPr sz="3000" spc="-2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000" spc="-170" dirty="0">
                <a:solidFill>
                  <a:srgbClr val="FFFFFF"/>
                </a:solidFill>
                <a:latin typeface="Arial Black"/>
                <a:cs typeface="Arial Black"/>
              </a:rPr>
              <a:t>Christ</a:t>
            </a:r>
            <a:r>
              <a:rPr sz="3000" spc="-20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000" spc="-420" dirty="0">
                <a:solidFill>
                  <a:srgbClr val="FFFFFF"/>
                </a:solidFill>
                <a:latin typeface="Arial Black"/>
                <a:cs typeface="Arial Black"/>
              </a:rPr>
              <a:t>Jésus </a:t>
            </a:r>
            <a:r>
              <a:rPr sz="3000" spc="-215" dirty="0">
                <a:solidFill>
                  <a:srgbClr val="FFFFFF"/>
                </a:solidFill>
                <a:latin typeface="Arial Black"/>
                <a:cs typeface="Arial Black"/>
              </a:rPr>
              <a:t>est</a:t>
            </a:r>
            <a:r>
              <a:rPr sz="3000" spc="-20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 Black"/>
                <a:cs typeface="Arial Black"/>
              </a:rPr>
              <a:t>mort</a:t>
            </a:r>
            <a:endParaRPr sz="3000" dirty="0">
              <a:latin typeface="Arial Black"/>
              <a:cs typeface="Arial Black"/>
            </a:endParaRPr>
          </a:p>
          <a:p>
            <a:pPr marL="476884" marR="370205" algn="ctr">
              <a:lnSpc>
                <a:spcPts val="4200"/>
              </a:lnSpc>
              <a:spcBef>
                <a:spcPts val="100"/>
              </a:spcBef>
            </a:pPr>
            <a:r>
              <a:rPr sz="3000" spc="-75" dirty="0">
                <a:solidFill>
                  <a:srgbClr val="FFFFFF"/>
                </a:solidFill>
                <a:latin typeface="Arial Black"/>
                <a:cs typeface="Arial Black"/>
              </a:rPr>
              <a:t>pour</a:t>
            </a:r>
            <a:r>
              <a:rPr sz="3000" spc="-2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000" spc="-140" dirty="0">
                <a:solidFill>
                  <a:srgbClr val="FFFFFF"/>
                </a:solidFill>
                <a:latin typeface="Arial Black"/>
                <a:cs typeface="Arial Black"/>
              </a:rPr>
              <a:t>nous </a:t>
            </a:r>
            <a:r>
              <a:rPr sz="3000" spc="-10" dirty="0">
                <a:solidFill>
                  <a:srgbClr val="FFFFFF"/>
                </a:solidFill>
                <a:latin typeface="Arial Black"/>
                <a:cs typeface="Arial Black"/>
              </a:rPr>
              <a:t>sauver</a:t>
            </a:r>
            <a:endParaRPr sz="30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8975179"/>
            <a:ext cx="3581399" cy="8449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15" marR="222250" algn="ctr">
              <a:lnSpc>
                <a:spcPct val="115900"/>
              </a:lnSpc>
              <a:spcBef>
                <a:spcPts val="100"/>
              </a:spcBef>
            </a:pPr>
            <a:r>
              <a:rPr sz="1600" b="1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sz="1600" b="1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êtes</a:t>
            </a:r>
            <a:r>
              <a:rPr sz="1600" b="1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invités</a:t>
            </a:r>
            <a:r>
              <a:rPr sz="1600" b="1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sz="1600" b="1" spc="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célébrer </a:t>
            </a:r>
            <a:r>
              <a:rPr sz="1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cette</a:t>
            </a:r>
            <a:r>
              <a:rPr sz="16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600" b="1" spc="8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onne</a:t>
            </a:r>
            <a:r>
              <a:rPr sz="16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600" b="1" spc="5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ouvelle</a:t>
            </a:r>
            <a:r>
              <a:rPr lang="fr-FR" sz="1600" b="1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sz="1600" b="1" spc="-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600" b="1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6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paroisse</a:t>
            </a:r>
            <a:r>
              <a:rPr sz="1600" b="1" spc="-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1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aint</a:t>
            </a:r>
            <a:r>
              <a:rPr lang="fr-F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600" b="1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Germain</a:t>
            </a:r>
            <a:r>
              <a:rPr lang="fr-FR" sz="1600" b="1" spc="-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600" b="1" spc="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fr-FR" sz="1600" b="1" spc="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600" b="1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405" dirty="0"/>
              <a:t>Pâques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7711" y="5226601"/>
            <a:ext cx="2371725" cy="1939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74930" algn="ctr">
              <a:lnSpc>
                <a:spcPct val="116300"/>
              </a:lnSpc>
              <a:spcBef>
                <a:spcPts val="100"/>
              </a:spcBef>
            </a:pPr>
            <a:r>
              <a:rPr sz="3600" spc="-170" dirty="0">
                <a:solidFill>
                  <a:srgbClr val="FFFFFF"/>
                </a:solidFill>
                <a:latin typeface="Arial Black"/>
                <a:cs typeface="Arial Black"/>
              </a:rPr>
              <a:t>Il</a:t>
            </a:r>
            <a:r>
              <a:rPr sz="3600" spc="-25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280" dirty="0">
                <a:solidFill>
                  <a:srgbClr val="FFFFFF"/>
                </a:solidFill>
                <a:latin typeface="Arial Black"/>
                <a:cs typeface="Arial Black"/>
              </a:rPr>
              <a:t>est </a:t>
            </a:r>
            <a:r>
              <a:rPr sz="3600" spc="-270" dirty="0">
                <a:solidFill>
                  <a:srgbClr val="FFFFFF"/>
                </a:solidFill>
                <a:latin typeface="Arial Black"/>
                <a:cs typeface="Arial Black"/>
              </a:rPr>
              <a:t>ressuscité </a:t>
            </a:r>
            <a:r>
              <a:rPr sz="3600" spc="-180" dirty="0">
                <a:solidFill>
                  <a:srgbClr val="FFFFFF"/>
                </a:solidFill>
                <a:latin typeface="Arial Black"/>
                <a:cs typeface="Arial Black"/>
              </a:rPr>
              <a:t>et</a:t>
            </a:r>
            <a:r>
              <a:rPr sz="3600" spc="-2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130" dirty="0">
                <a:solidFill>
                  <a:srgbClr val="FFFFFF"/>
                </a:solidFill>
                <a:latin typeface="Arial Black"/>
                <a:cs typeface="Arial Black"/>
              </a:rPr>
              <a:t>vivant</a:t>
            </a:r>
            <a:r>
              <a:rPr sz="3600" spc="-2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50" dirty="0">
                <a:solidFill>
                  <a:srgbClr val="FFFFFF"/>
                </a:solidFill>
                <a:latin typeface="Arial Black"/>
                <a:cs typeface="Arial Black"/>
              </a:rPr>
              <a:t>!</a:t>
            </a:r>
            <a:endParaRPr sz="36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33828" y="9365828"/>
            <a:ext cx="1140460" cy="1140460"/>
            <a:chOff x="6233828" y="9365828"/>
            <a:chExt cx="1140460" cy="1140460"/>
          </a:xfrm>
        </p:grpSpPr>
        <p:sp>
          <p:nvSpPr>
            <p:cNvPr id="7" name="object 7"/>
            <p:cNvSpPr/>
            <p:nvPr/>
          </p:nvSpPr>
          <p:spPr>
            <a:xfrm>
              <a:off x="6233828" y="9365828"/>
              <a:ext cx="1140460" cy="1140460"/>
            </a:xfrm>
            <a:custGeom>
              <a:avLst/>
              <a:gdLst/>
              <a:ahLst/>
              <a:cxnLst/>
              <a:rect l="l" t="t" r="r" b="b"/>
              <a:pathLst>
                <a:path w="1140459" h="1140459">
                  <a:moveTo>
                    <a:pt x="1140343" y="1140343"/>
                  </a:moveTo>
                  <a:lnTo>
                    <a:pt x="0" y="1140343"/>
                  </a:lnTo>
                  <a:lnTo>
                    <a:pt x="0" y="0"/>
                  </a:lnTo>
                  <a:lnTo>
                    <a:pt x="1140343" y="0"/>
                  </a:lnTo>
                  <a:lnTo>
                    <a:pt x="1140343" y="1140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84510" y="9429180"/>
              <a:ext cx="1039494" cy="0"/>
            </a:xfrm>
            <a:custGeom>
              <a:avLst/>
              <a:gdLst/>
              <a:ahLst/>
              <a:cxnLst/>
              <a:rect l="l" t="t" r="r" b="b"/>
              <a:pathLst>
                <a:path w="1039495">
                  <a:moveTo>
                    <a:pt x="0" y="0"/>
                  </a:moveTo>
                  <a:lnTo>
                    <a:pt x="177386" y="0"/>
                  </a:lnTo>
                </a:path>
                <a:path w="1039495">
                  <a:moveTo>
                    <a:pt x="228068" y="0"/>
                  </a:moveTo>
                  <a:lnTo>
                    <a:pt x="278750" y="0"/>
                  </a:lnTo>
                </a:path>
                <a:path w="1039495">
                  <a:moveTo>
                    <a:pt x="304091" y="0"/>
                  </a:moveTo>
                  <a:lnTo>
                    <a:pt x="430796" y="0"/>
                  </a:lnTo>
                </a:path>
                <a:path w="1039495">
                  <a:moveTo>
                    <a:pt x="456137" y="0"/>
                  </a:moveTo>
                  <a:lnTo>
                    <a:pt x="506819" y="0"/>
                  </a:lnTo>
                </a:path>
                <a:path w="1039495">
                  <a:moveTo>
                    <a:pt x="557501" y="0"/>
                  </a:moveTo>
                  <a:lnTo>
                    <a:pt x="608182" y="0"/>
                  </a:lnTo>
                </a:path>
                <a:path w="1039495">
                  <a:moveTo>
                    <a:pt x="709546" y="0"/>
                  </a:moveTo>
                  <a:lnTo>
                    <a:pt x="734887" y="0"/>
                  </a:lnTo>
                </a:path>
                <a:path w="1039495">
                  <a:moveTo>
                    <a:pt x="760228" y="0"/>
                  </a:moveTo>
                  <a:lnTo>
                    <a:pt x="836251" y="0"/>
                  </a:lnTo>
                </a:path>
                <a:path w="1039495">
                  <a:moveTo>
                    <a:pt x="861592" y="0"/>
                  </a:moveTo>
                  <a:lnTo>
                    <a:pt x="1038979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84506" y="9441852"/>
              <a:ext cx="177800" cy="25400"/>
            </a:xfrm>
            <a:custGeom>
              <a:avLst/>
              <a:gdLst/>
              <a:ahLst/>
              <a:cxnLst/>
              <a:rect l="l" t="t" r="r" b="b"/>
              <a:pathLst>
                <a:path w="177800" h="25400">
                  <a:moveTo>
                    <a:pt x="25336" y="0"/>
                  </a:moveTo>
                  <a:lnTo>
                    <a:pt x="0" y="0"/>
                  </a:lnTo>
                  <a:lnTo>
                    <a:pt x="0" y="25349"/>
                  </a:lnTo>
                  <a:lnTo>
                    <a:pt x="25336" y="25349"/>
                  </a:lnTo>
                  <a:lnTo>
                    <a:pt x="25336" y="0"/>
                  </a:lnTo>
                  <a:close/>
                </a:path>
                <a:path w="177800" h="25400">
                  <a:moveTo>
                    <a:pt x="177380" y="0"/>
                  </a:moveTo>
                  <a:lnTo>
                    <a:pt x="152044" y="0"/>
                  </a:lnTo>
                  <a:lnTo>
                    <a:pt x="152044" y="25349"/>
                  </a:lnTo>
                  <a:lnTo>
                    <a:pt x="177380" y="25349"/>
                  </a:lnTo>
                  <a:lnTo>
                    <a:pt x="1773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13943" y="9454521"/>
              <a:ext cx="507365" cy="0"/>
            </a:xfrm>
            <a:custGeom>
              <a:avLst/>
              <a:gdLst/>
              <a:ahLst/>
              <a:cxnLst/>
              <a:rect l="l" t="t" r="r" b="b"/>
              <a:pathLst>
                <a:path w="507365">
                  <a:moveTo>
                    <a:pt x="0" y="0"/>
                  </a:moveTo>
                  <a:lnTo>
                    <a:pt x="101363" y="0"/>
                  </a:lnTo>
                </a:path>
                <a:path w="507365">
                  <a:moveTo>
                    <a:pt x="126704" y="0"/>
                  </a:moveTo>
                  <a:lnTo>
                    <a:pt x="152045" y="0"/>
                  </a:lnTo>
                </a:path>
                <a:path w="507365">
                  <a:moveTo>
                    <a:pt x="228068" y="0"/>
                  </a:moveTo>
                  <a:lnTo>
                    <a:pt x="253409" y="0"/>
                  </a:lnTo>
                </a:path>
                <a:path w="507365">
                  <a:moveTo>
                    <a:pt x="354773" y="0"/>
                  </a:moveTo>
                  <a:lnTo>
                    <a:pt x="405455" y="0"/>
                  </a:lnTo>
                </a:path>
                <a:path w="507365">
                  <a:moveTo>
                    <a:pt x="481478" y="0"/>
                  </a:moveTo>
                  <a:lnTo>
                    <a:pt x="506819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84506" y="9441852"/>
              <a:ext cx="1039494" cy="50800"/>
            </a:xfrm>
            <a:custGeom>
              <a:avLst/>
              <a:gdLst/>
              <a:ahLst/>
              <a:cxnLst/>
              <a:rect l="l" t="t" r="r" b="b"/>
              <a:pathLst>
                <a:path w="1039495" h="50800">
                  <a:moveTo>
                    <a:pt x="25336" y="25349"/>
                  </a:moveTo>
                  <a:lnTo>
                    <a:pt x="0" y="25349"/>
                  </a:lnTo>
                  <a:lnTo>
                    <a:pt x="0" y="50685"/>
                  </a:lnTo>
                  <a:lnTo>
                    <a:pt x="25336" y="50685"/>
                  </a:lnTo>
                  <a:lnTo>
                    <a:pt x="25336" y="25349"/>
                  </a:lnTo>
                  <a:close/>
                </a:path>
                <a:path w="1039495" h="50800">
                  <a:moveTo>
                    <a:pt x="126707" y="25349"/>
                  </a:moveTo>
                  <a:lnTo>
                    <a:pt x="50685" y="25349"/>
                  </a:lnTo>
                  <a:lnTo>
                    <a:pt x="50685" y="50685"/>
                  </a:lnTo>
                  <a:lnTo>
                    <a:pt x="126707" y="50685"/>
                  </a:lnTo>
                  <a:lnTo>
                    <a:pt x="126707" y="25349"/>
                  </a:lnTo>
                  <a:close/>
                </a:path>
                <a:path w="1039495" h="50800">
                  <a:moveTo>
                    <a:pt x="177380" y="25349"/>
                  </a:moveTo>
                  <a:lnTo>
                    <a:pt x="152044" y="25349"/>
                  </a:lnTo>
                  <a:lnTo>
                    <a:pt x="152044" y="50685"/>
                  </a:lnTo>
                  <a:lnTo>
                    <a:pt x="177380" y="50685"/>
                  </a:lnTo>
                  <a:lnTo>
                    <a:pt x="177380" y="25349"/>
                  </a:lnTo>
                  <a:close/>
                </a:path>
                <a:path w="1039495" h="50800">
                  <a:moveTo>
                    <a:pt x="228066" y="25349"/>
                  </a:moveTo>
                  <a:lnTo>
                    <a:pt x="202730" y="25349"/>
                  </a:lnTo>
                  <a:lnTo>
                    <a:pt x="202730" y="50685"/>
                  </a:lnTo>
                  <a:lnTo>
                    <a:pt x="228066" y="50685"/>
                  </a:lnTo>
                  <a:lnTo>
                    <a:pt x="228066" y="25349"/>
                  </a:lnTo>
                  <a:close/>
                </a:path>
                <a:path w="1039495" h="50800">
                  <a:moveTo>
                    <a:pt x="886929" y="0"/>
                  </a:moveTo>
                  <a:lnTo>
                    <a:pt x="861593" y="0"/>
                  </a:lnTo>
                  <a:lnTo>
                    <a:pt x="861593" y="25349"/>
                  </a:lnTo>
                  <a:lnTo>
                    <a:pt x="886929" y="25349"/>
                  </a:lnTo>
                  <a:lnTo>
                    <a:pt x="886929" y="0"/>
                  </a:lnTo>
                  <a:close/>
                </a:path>
                <a:path w="1039495" h="50800">
                  <a:moveTo>
                    <a:pt x="1038974" y="0"/>
                  </a:moveTo>
                  <a:lnTo>
                    <a:pt x="1013637" y="0"/>
                  </a:lnTo>
                  <a:lnTo>
                    <a:pt x="1013637" y="25349"/>
                  </a:lnTo>
                  <a:lnTo>
                    <a:pt x="1038974" y="25349"/>
                  </a:lnTo>
                  <a:lnTo>
                    <a:pt x="10389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63261" y="9479862"/>
              <a:ext cx="532765" cy="0"/>
            </a:xfrm>
            <a:custGeom>
              <a:avLst/>
              <a:gdLst/>
              <a:ahLst/>
              <a:cxnLst/>
              <a:rect l="l" t="t" r="r" b="b"/>
              <a:pathLst>
                <a:path w="532765">
                  <a:moveTo>
                    <a:pt x="0" y="0"/>
                  </a:moveTo>
                  <a:lnTo>
                    <a:pt x="50681" y="0"/>
                  </a:lnTo>
                </a:path>
                <a:path w="532765">
                  <a:moveTo>
                    <a:pt x="76022" y="0"/>
                  </a:moveTo>
                  <a:lnTo>
                    <a:pt x="126704" y="0"/>
                  </a:lnTo>
                </a:path>
                <a:path w="532765">
                  <a:moveTo>
                    <a:pt x="202727" y="0"/>
                  </a:moveTo>
                  <a:lnTo>
                    <a:pt x="253409" y="0"/>
                  </a:lnTo>
                </a:path>
                <a:path w="532765">
                  <a:moveTo>
                    <a:pt x="380114" y="0"/>
                  </a:moveTo>
                  <a:lnTo>
                    <a:pt x="430796" y="0"/>
                  </a:lnTo>
                </a:path>
                <a:path w="532765">
                  <a:moveTo>
                    <a:pt x="506819" y="0"/>
                  </a:moveTo>
                  <a:lnTo>
                    <a:pt x="532160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84506" y="9467202"/>
              <a:ext cx="1039494" cy="50800"/>
            </a:xfrm>
            <a:custGeom>
              <a:avLst/>
              <a:gdLst/>
              <a:ahLst/>
              <a:cxnLst/>
              <a:rect l="l" t="t" r="r" b="b"/>
              <a:pathLst>
                <a:path w="1039495" h="50800">
                  <a:moveTo>
                    <a:pt x="25336" y="25336"/>
                  </a:moveTo>
                  <a:lnTo>
                    <a:pt x="0" y="25336"/>
                  </a:lnTo>
                  <a:lnTo>
                    <a:pt x="0" y="50673"/>
                  </a:lnTo>
                  <a:lnTo>
                    <a:pt x="25336" y="50673"/>
                  </a:lnTo>
                  <a:lnTo>
                    <a:pt x="25336" y="25336"/>
                  </a:lnTo>
                  <a:close/>
                </a:path>
                <a:path w="1039495" h="50800">
                  <a:moveTo>
                    <a:pt x="126707" y="25336"/>
                  </a:moveTo>
                  <a:lnTo>
                    <a:pt x="50685" y="25336"/>
                  </a:lnTo>
                  <a:lnTo>
                    <a:pt x="50685" y="50673"/>
                  </a:lnTo>
                  <a:lnTo>
                    <a:pt x="126707" y="50673"/>
                  </a:lnTo>
                  <a:lnTo>
                    <a:pt x="126707" y="25336"/>
                  </a:lnTo>
                  <a:close/>
                </a:path>
                <a:path w="1039495" h="50800">
                  <a:moveTo>
                    <a:pt x="177380" y="25336"/>
                  </a:moveTo>
                  <a:lnTo>
                    <a:pt x="152044" y="25336"/>
                  </a:lnTo>
                  <a:lnTo>
                    <a:pt x="152044" y="50673"/>
                  </a:lnTo>
                  <a:lnTo>
                    <a:pt x="177380" y="50673"/>
                  </a:lnTo>
                  <a:lnTo>
                    <a:pt x="177380" y="25336"/>
                  </a:lnTo>
                  <a:close/>
                </a:path>
                <a:path w="1039495" h="50800">
                  <a:moveTo>
                    <a:pt x="228066" y="25336"/>
                  </a:moveTo>
                  <a:lnTo>
                    <a:pt x="202730" y="25336"/>
                  </a:lnTo>
                  <a:lnTo>
                    <a:pt x="202730" y="50673"/>
                  </a:lnTo>
                  <a:lnTo>
                    <a:pt x="228066" y="50673"/>
                  </a:lnTo>
                  <a:lnTo>
                    <a:pt x="228066" y="25336"/>
                  </a:lnTo>
                  <a:close/>
                </a:path>
                <a:path w="1039495" h="50800">
                  <a:moveTo>
                    <a:pt x="886929" y="0"/>
                  </a:moveTo>
                  <a:lnTo>
                    <a:pt x="861593" y="0"/>
                  </a:lnTo>
                  <a:lnTo>
                    <a:pt x="861593" y="25336"/>
                  </a:lnTo>
                  <a:lnTo>
                    <a:pt x="886929" y="25336"/>
                  </a:lnTo>
                  <a:lnTo>
                    <a:pt x="886929" y="0"/>
                  </a:lnTo>
                  <a:close/>
                </a:path>
                <a:path w="1039495" h="50800">
                  <a:moveTo>
                    <a:pt x="988301" y="0"/>
                  </a:moveTo>
                  <a:lnTo>
                    <a:pt x="912266" y="0"/>
                  </a:lnTo>
                  <a:lnTo>
                    <a:pt x="912266" y="25336"/>
                  </a:lnTo>
                  <a:lnTo>
                    <a:pt x="988301" y="25336"/>
                  </a:lnTo>
                  <a:lnTo>
                    <a:pt x="988301" y="0"/>
                  </a:lnTo>
                  <a:close/>
                </a:path>
                <a:path w="1039495" h="50800">
                  <a:moveTo>
                    <a:pt x="1038974" y="0"/>
                  </a:moveTo>
                  <a:lnTo>
                    <a:pt x="1013637" y="0"/>
                  </a:lnTo>
                  <a:lnTo>
                    <a:pt x="1013637" y="25336"/>
                  </a:lnTo>
                  <a:lnTo>
                    <a:pt x="1038974" y="25336"/>
                  </a:lnTo>
                  <a:lnTo>
                    <a:pt x="10389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37920" y="9505203"/>
              <a:ext cx="507365" cy="0"/>
            </a:xfrm>
            <a:custGeom>
              <a:avLst/>
              <a:gdLst/>
              <a:ahLst/>
              <a:cxnLst/>
              <a:rect l="l" t="t" r="r" b="b"/>
              <a:pathLst>
                <a:path w="507365">
                  <a:moveTo>
                    <a:pt x="0" y="0"/>
                  </a:moveTo>
                  <a:lnTo>
                    <a:pt x="25340" y="0"/>
                  </a:lnTo>
                </a:path>
                <a:path w="507365">
                  <a:moveTo>
                    <a:pt x="76022" y="0"/>
                  </a:moveTo>
                  <a:lnTo>
                    <a:pt x="177386" y="0"/>
                  </a:lnTo>
                </a:path>
                <a:path w="507365">
                  <a:moveTo>
                    <a:pt x="202727" y="0"/>
                  </a:moveTo>
                  <a:lnTo>
                    <a:pt x="329432" y="0"/>
                  </a:lnTo>
                </a:path>
                <a:path w="507365">
                  <a:moveTo>
                    <a:pt x="481478" y="0"/>
                  </a:moveTo>
                  <a:lnTo>
                    <a:pt x="506819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84506" y="9492538"/>
              <a:ext cx="1039494" cy="50800"/>
            </a:xfrm>
            <a:custGeom>
              <a:avLst/>
              <a:gdLst/>
              <a:ahLst/>
              <a:cxnLst/>
              <a:rect l="l" t="t" r="r" b="b"/>
              <a:pathLst>
                <a:path w="1039495" h="50800">
                  <a:moveTo>
                    <a:pt x="25336" y="25336"/>
                  </a:moveTo>
                  <a:lnTo>
                    <a:pt x="0" y="25336"/>
                  </a:lnTo>
                  <a:lnTo>
                    <a:pt x="0" y="50685"/>
                  </a:lnTo>
                  <a:lnTo>
                    <a:pt x="25336" y="50685"/>
                  </a:lnTo>
                  <a:lnTo>
                    <a:pt x="25336" y="25336"/>
                  </a:lnTo>
                  <a:close/>
                </a:path>
                <a:path w="1039495" h="50800">
                  <a:moveTo>
                    <a:pt x="126707" y="25336"/>
                  </a:moveTo>
                  <a:lnTo>
                    <a:pt x="50685" y="25336"/>
                  </a:lnTo>
                  <a:lnTo>
                    <a:pt x="50685" y="50685"/>
                  </a:lnTo>
                  <a:lnTo>
                    <a:pt x="126707" y="50685"/>
                  </a:lnTo>
                  <a:lnTo>
                    <a:pt x="126707" y="25336"/>
                  </a:lnTo>
                  <a:close/>
                </a:path>
                <a:path w="1039495" h="50800">
                  <a:moveTo>
                    <a:pt x="177380" y="25336"/>
                  </a:moveTo>
                  <a:lnTo>
                    <a:pt x="152044" y="25336"/>
                  </a:lnTo>
                  <a:lnTo>
                    <a:pt x="152044" y="50685"/>
                  </a:lnTo>
                  <a:lnTo>
                    <a:pt x="177380" y="50685"/>
                  </a:lnTo>
                  <a:lnTo>
                    <a:pt x="177380" y="25336"/>
                  </a:lnTo>
                  <a:close/>
                </a:path>
                <a:path w="1039495" h="50800">
                  <a:moveTo>
                    <a:pt x="886929" y="0"/>
                  </a:moveTo>
                  <a:lnTo>
                    <a:pt x="861593" y="0"/>
                  </a:lnTo>
                  <a:lnTo>
                    <a:pt x="861593" y="25336"/>
                  </a:lnTo>
                  <a:lnTo>
                    <a:pt x="886929" y="25336"/>
                  </a:lnTo>
                  <a:lnTo>
                    <a:pt x="886929" y="0"/>
                  </a:lnTo>
                  <a:close/>
                </a:path>
                <a:path w="1039495" h="50800">
                  <a:moveTo>
                    <a:pt x="988301" y="0"/>
                  </a:moveTo>
                  <a:lnTo>
                    <a:pt x="912266" y="0"/>
                  </a:lnTo>
                  <a:lnTo>
                    <a:pt x="912266" y="25336"/>
                  </a:lnTo>
                  <a:lnTo>
                    <a:pt x="988301" y="25336"/>
                  </a:lnTo>
                  <a:lnTo>
                    <a:pt x="988301" y="0"/>
                  </a:lnTo>
                  <a:close/>
                </a:path>
                <a:path w="1039495" h="50800">
                  <a:moveTo>
                    <a:pt x="1038974" y="0"/>
                  </a:moveTo>
                  <a:lnTo>
                    <a:pt x="1013637" y="0"/>
                  </a:lnTo>
                  <a:lnTo>
                    <a:pt x="1013637" y="25336"/>
                  </a:lnTo>
                  <a:lnTo>
                    <a:pt x="1038974" y="25336"/>
                  </a:lnTo>
                  <a:lnTo>
                    <a:pt x="10389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87238" y="9530544"/>
              <a:ext cx="633730" cy="0"/>
            </a:xfrm>
            <a:custGeom>
              <a:avLst/>
              <a:gdLst/>
              <a:ahLst/>
              <a:cxnLst/>
              <a:rect l="l" t="t" r="r" b="b"/>
              <a:pathLst>
                <a:path w="633729">
                  <a:moveTo>
                    <a:pt x="0" y="0"/>
                  </a:moveTo>
                  <a:lnTo>
                    <a:pt x="126704" y="0"/>
                  </a:lnTo>
                </a:path>
                <a:path w="633729">
                  <a:moveTo>
                    <a:pt x="152045" y="0"/>
                  </a:moveTo>
                  <a:lnTo>
                    <a:pt x="228068" y="0"/>
                  </a:lnTo>
                </a:path>
                <a:path w="633729">
                  <a:moveTo>
                    <a:pt x="278750" y="0"/>
                  </a:moveTo>
                  <a:lnTo>
                    <a:pt x="354773" y="0"/>
                  </a:lnTo>
                </a:path>
                <a:path w="633729">
                  <a:moveTo>
                    <a:pt x="380114" y="0"/>
                  </a:moveTo>
                  <a:lnTo>
                    <a:pt x="405455" y="0"/>
                  </a:lnTo>
                </a:path>
                <a:path w="633729">
                  <a:moveTo>
                    <a:pt x="430796" y="0"/>
                  </a:moveTo>
                  <a:lnTo>
                    <a:pt x="481478" y="0"/>
                  </a:lnTo>
                </a:path>
                <a:path w="633729">
                  <a:moveTo>
                    <a:pt x="557501" y="0"/>
                  </a:moveTo>
                  <a:lnTo>
                    <a:pt x="633523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84506" y="9517875"/>
              <a:ext cx="1039494" cy="50800"/>
            </a:xfrm>
            <a:custGeom>
              <a:avLst/>
              <a:gdLst/>
              <a:ahLst/>
              <a:cxnLst/>
              <a:rect l="l" t="t" r="r" b="b"/>
              <a:pathLst>
                <a:path w="1039495" h="50800">
                  <a:moveTo>
                    <a:pt x="25336" y="25349"/>
                  </a:moveTo>
                  <a:lnTo>
                    <a:pt x="0" y="25349"/>
                  </a:lnTo>
                  <a:lnTo>
                    <a:pt x="0" y="50685"/>
                  </a:lnTo>
                  <a:lnTo>
                    <a:pt x="25336" y="50685"/>
                  </a:lnTo>
                  <a:lnTo>
                    <a:pt x="25336" y="25349"/>
                  </a:lnTo>
                  <a:close/>
                </a:path>
                <a:path w="1039495" h="50800">
                  <a:moveTo>
                    <a:pt x="177380" y="25349"/>
                  </a:moveTo>
                  <a:lnTo>
                    <a:pt x="152044" y="25349"/>
                  </a:lnTo>
                  <a:lnTo>
                    <a:pt x="152044" y="50685"/>
                  </a:lnTo>
                  <a:lnTo>
                    <a:pt x="177380" y="50685"/>
                  </a:lnTo>
                  <a:lnTo>
                    <a:pt x="177380" y="25349"/>
                  </a:lnTo>
                  <a:close/>
                </a:path>
                <a:path w="1039495" h="50800">
                  <a:moveTo>
                    <a:pt x="886929" y="0"/>
                  </a:moveTo>
                  <a:lnTo>
                    <a:pt x="861593" y="0"/>
                  </a:lnTo>
                  <a:lnTo>
                    <a:pt x="861593" y="25349"/>
                  </a:lnTo>
                  <a:lnTo>
                    <a:pt x="886929" y="25349"/>
                  </a:lnTo>
                  <a:lnTo>
                    <a:pt x="886929" y="0"/>
                  </a:lnTo>
                  <a:close/>
                </a:path>
                <a:path w="1039495" h="50800">
                  <a:moveTo>
                    <a:pt x="988301" y="0"/>
                  </a:moveTo>
                  <a:lnTo>
                    <a:pt x="912266" y="0"/>
                  </a:lnTo>
                  <a:lnTo>
                    <a:pt x="912266" y="25349"/>
                  </a:lnTo>
                  <a:lnTo>
                    <a:pt x="988301" y="25349"/>
                  </a:lnTo>
                  <a:lnTo>
                    <a:pt x="988301" y="0"/>
                  </a:lnTo>
                  <a:close/>
                </a:path>
                <a:path w="1039495" h="50800">
                  <a:moveTo>
                    <a:pt x="1038974" y="0"/>
                  </a:moveTo>
                  <a:lnTo>
                    <a:pt x="1013637" y="0"/>
                  </a:lnTo>
                  <a:lnTo>
                    <a:pt x="1013637" y="25349"/>
                  </a:lnTo>
                  <a:lnTo>
                    <a:pt x="1038974" y="25349"/>
                  </a:lnTo>
                  <a:lnTo>
                    <a:pt x="10389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87238" y="9555885"/>
              <a:ext cx="633730" cy="0"/>
            </a:xfrm>
            <a:custGeom>
              <a:avLst/>
              <a:gdLst/>
              <a:ahLst/>
              <a:cxnLst/>
              <a:rect l="l" t="t" r="r" b="b"/>
              <a:pathLst>
                <a:path w="633729">
                  <a:moveTo>
                    <a:pt x="0" y="0"/>
                  </a:moveTo>
                  <a:lnTo>
                    <a:pt x="50681" y="0"/>
                  </a:lnTo>
                </a:path>
                <a:path w="633729">
                  <a:moveTo>
                    <a:pt x="76022" y="0"/>
                  </a:moveTo>
                  <a:lnTo>
                    <a:pt x="126704" y="0"/>
                  </a:lnTo>
                </a:path>
                <a:path w="633729">
                  <a:moveTo>
                    <a:pt x="177386" y="0"/>
                  </a:moveTo>
                  <a:lnTo>
                    <a:pt x="202727" y="0"/>
                  </a:lnTo>
                </a:path>
                <a:path w="633729">
                  <a:moveTo>
                    <a:pt x="304091" y="0"/>
                  </a:moveTo>
                  <a:lnTo>
                    <a:pt x="380114" y="0"/>
                  </a:lnTo>
                </a:path>
                <a:path w="633729">
                  <a:moveTo>
                    <a:pt x="481478" y="0"/>
                  </a:moveTo>
                  <a:lnTo>
                    <a:pt x="557501" y="0"/>
                  </a:lnTo>
                </a:path>
                <a:path w="633729">
                  <a:moveTo>
                    <a:pt x="608182" y="0"/>
                  </a:moveTo>
                  <a:lnTo>
                    <a:pt x="633523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46099" y="9543224"/>
              <a:ext cx="177800" cy="25400"/>
            </a:xfrm>
            <a:custGeom>
              <a:avLst/>
              <a:gdLst/>
              <a:ahLst/>
              <a:cxnLst/>
              <a:rect l="l" t="t" r="r" b="b"/>
              <a:pathLst>
                <a:path w="177800" h="25400">
                  <a:moveTo>
                    <a:pt x="25336" y="0"/>
                  </a:moveTo>
                  <a:lnTo>
                    <a:pt x="0" y="0"/>
                  </a:lnTo>
                  <a:lnTo>
                    <a:pt x="0" y="25336"/>
                  </a:lnTo>
                  <a:lnTo>
                    <a:pt x="25336" y="25336"/>
                  </a:lnTo>
                  <a:lnTo>
                    <a:pt x="25336" y="0"/>
                  </a:lnTo>
                  <a:close/>
                </a:path>
                <a:path w="177800" h="25400">
                  <a:moveTo>
                    <a:pt x="177380" y="0"/>
                  </a:moveTo>
                  <a:lnTo>
                    <a:pt x="152044" y="0"/>
                  </a:lnTo>
                  <a:lnTo>
                    <a:pt x="152044" y="25336"/>
                  </a:lnTo>
                  <a:lnTo>
                    <a:pt x="177380" y="25336"/>
                  </a:lnTo>
                  <a:lnTo>
                    <a:pt x="1773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84510" y="9581226"/>
              <a:ext cx="177800" cy="0"/>
            </a:xfrm>
            <a:custGeom>
              <a:avLst/>
              <a:gdLst/>
              <a:ahLst/>
              <a:cxnLst/>
              <a:rect l="l" t="t" r="r" b="b"/>
              <a:pathLst>
                <a:path w="177800">
                  <a:moveTo>
                    <a:pt x="0" y="0"/>
                  </a:moveTo>
                  <a:lnTo>
                    <a:pt x="177386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87238" y="9581226"/>
              <a:ext cx="633730" cy="0"/>
            </a:xfrm>
            <a:custGeom>
              <a:avLst/>
              <a:gdLst/>
              <a:ahLst/>
              <a:cxnLst/>
              <a:rect l="l" t="t" r="r" b="b"/>
              <a:pathLst>
                <a:path w="633729">
                  <a:moveTo>
                    <a:pt x="0" y="0"/>
                  </a:moveTo>
                  <a:lnTo>
                    <a:pt x="633523" y="0"/>
                  </a:lnTo>
                </a:path>
              </a:pathLst>
            </a:custGeom>
            <a:ln w="2534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84510" y="9581226"/>
              <a:ext cx="1039494" cy="101600"/>
            </a:xfrm>
            <a:custGeom>
              <a:avLst/>
              <a:gdLst/>
              <a:ahLst/>
              <a:cxnLst/>
              <a:rect l="l" t="t" r="r" b="b"/>
              <a:pathLst>
                <a:path w="1039495" h="101600">
                  <a:moveTo>
                    <a:pt x="861592" y="0"/>
                  </a:moveTo>
                  <a:lnTo>
                    <a:pt x="1038979" y="0"/>
                  </a:lnTo>
                </a:path>
                <a:path w="1039495" h="101600">
                  <a:moveTo>
                    <a:pt x="202727" y="25340"/>
                  </a:moveTo>
                  <a:lnTo>
                    <a:pt x="253409" y="25340"/>
                  </a:lnTo>
                </a:path>
                <a:path w="1039495" h="101600">
                  <a:moveTo>
                    <a:pt x="329432" y="25340"/>
                  </a:moveTo>
                  <a:lnTo>
                    <a:pt x="354773" y="25340"/>
                  </a:lnTo>
                </a:path>
                <a:path w="1039495" h="101600">
                  <a:moveTo>
                    <a:pt x="380114" y="25340"/>
                  </a:moveTo>
                  <a:lnTo>
                    <a:pt x="405455" y="25340"/>
                  </a:lnTo>
                </a:path>
                <a:path w="1039495" h="101600">
                  <a:moveTo>
                    <a:pt x="532160" y="25340"/>
                  </a:moveTo>
                  <a:lnTo>
                    <a:pt x="582841" y="25340"/>
                  </a:lnTo>
                </a:path>
                <a:path w="1039495" h="101600">
                  <a:moveTo>
                    <a:pt x="658864" y="25340"/>
                  </a:moveTo>
                  <a:lnTo>
                    <a:pt x="734887" y="25340"/>
                  </a:lnTo>
                </a:path>
                <a:path w="1039495" h="101600">
                  <a:moveTo>
                    <a:pt x="0" y="50681"/>
                  </a:moveTo>
                  <a:lnTo>
                    <a:pt x="25340" y="50681"/>
                  </a:lnTo>
                </a:path>
                <a:path w="1039495" h="101600">
                  <a:moveTo>
                    <a:pt x="50681" y="50681"/>
                  </a:moveTo>
                  <a:lnTo>
                    <a:pt x="177386" y="50681"/>
                  </a:lnTo>
                </a:path>
                <a:path w="1039495" h="101600">
                  <a:moveTo>
                    <a:pt x="228068" y="50681"/>
                  </a:moveTo>
                  <a:lnTo>
                    <a:pt x="253409" y="50681"/>
                  </a:lnTo>
                </a:path>
                <a:path w="1039495" h="101600">
                  <a:moveTo>
                    <a:pt x="354773" y="50681"/>
                  </a:moveTo>
                  <a:lnTo>
                    <a:pt x="380114" y="50681"/>
                  </a:lnTo>
                </a:path>
                <a:path w="1039495" h="101600">
                  <a:moveTo>
                    <a:pt x="405455" y="50681"/>
                  </a:moveTo>
                  <a:lnTo>
                    <a:pt x="456137" y="50681"/>
                  </a:lnTo>
                </a:path>
                <a:path w="1039495" h="101600">
                  <a:moveTo>
                    <a:pt x="481478" y="50681"/>
                  </a:moveTo>
                  <a:lnTo>
                    <a:pt x="506819" y="50681"/>
                  </a:lnTo>
                </a:path>
                <a:path w="1039495" h="101600">
                  <a:moveTo>
                    <a:pt x="582841" y="50681"/>
                  </a:moveTo>
                  <a:lnTo>
                    <a:pt x="709546" y="50681"/>
                  </a:lnTo>
                </a:path>
                <a:path w="1039495" h="101600">
                  <a:moveTo>
                    <a:pt x="734887" y="50681"/>
                  </a:moveTo>
                  <a:lnTo>
                    <a:pt x="760228" y="50681"/>
                  </a:lnTo>
                </a:path>
                <a:path w="1039495" h="101600">
                  <a:moveTo>
                    <a:pt x="785569" y="50681"/>
                  </a:moveTo>
                  <a:lnTo>
                    <a:pt x="836251" y="50681"/>
                  </a:lnTo>
                </a:path>
                <a:path w="1039495" h="101600">
                  <a:moveTo>
                    <a:pt x="861592" y="50681"/>
                  </a:moveTo>
                  <a:lnTo>
                    <a:pt x="988297" y="50681"/>
                  </a:lnTo>
                </a:path>
                <a:path w="1039495" h="101600">
                  <a:moveTo>
                    <a:pt x="50681" y="76022"/>
                  </a:moveTo>
                  <a:lnTo>
                    <a:pt x="76022" y="76022"/>
                  </a:lnTo>
                </a:path>
                <a:path w="1039495" h="101600">
                  <a:moveTo>
                    <a:pt x="304091" y="76022"/>
                  </a:moveTo>
                  <a:lnTo>
                    <a:pt x="405455" y="76022"/>
                  </a:lnTo>
                </a:path>
                <a:path w="1039495" h="101600">
                  <a:moveTo>
                    <a:pt x="456137" y="76022"/>
                  </a:moveTo>
                  <a:lnTo>
                    <a:pt x="557501" y="76022"/>
                  </a:lnTo>
                </a:path>
                <a:path w="1039495" h="101600">
                  <a:moveTo>
                    <a:pt x="582841" y="76022"/>
                  </a:moveTo>
                  <a:lnTo>
                    <a:pt x="608182" y="76022"/>
                  </a:lnTo>
                </a:path>
                <a:path w="1039495" h="101600">
                  <a:moveTo>
                    <a:pt x="633523" y="76022"/>
                  </a:moveTo>
                  <a:lnTo>
                    <a:pt x="658864" y="76022"/>
                  </a:lnTo>
                </a:path>
                <a:path w="1039495" h="101600">
                  <a:moveTo>
                    <a:pt x="709546" y="76022"/>
                  </a:moveTo>
                  <a:lnTo>
                    <a:pt x="760228" y="76022"/>
                  </a:lnTo>
                </a:path>
                <a:path w="1039495" h="101600">
                  <a:moveTo>
                    <a:pt x="785569" y="76022"/>
                  </a:moveTo>
                  <a:lnTo>
                    <a:pt x="937615" y="76022"/>
                  </a:lnTo>
                </a:path>
                <a:path w="1039495" h="101600">
                  <a:moveTo>
                    <a:pt x="962956" y="76022"/>
                  </a:moveTo>
                  <a:lnTo>
                    <a:pt x="1038979" y="76022"/>
                  </a:lnTo>
                </a:path>
                <a:path w="1039495" h="101600">
                  <a:moveTo>
                    <a:pt x="0" y="101363"/>
                  </a:moveTo>
                  <a:lnTo>
                    <a:pt x="76022" y="101363"/>
                  </a:lnTo>
                </a:path>
                <a:path w="1039495" h="101600">
                  <a:moveTo>
                    <a:pt x="126704" y="101363"/>
                  </a:moveTo>
                  <a:lnTo>
                    <a:pt x="177386" y="101363"/>
                  </a:lnTo>
                </a:path>
                <a:path w="1039495" h="101600">
                  <a:moveTo>
                    <a:pt x="253409" y="101363"/>
                  </a:moveTo>
                  <a:lnTo>
                    <a:pt x="278750" y="101363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613943" y="9669919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50681" y="0"/>
                  </a:lnTo>
                  <a:lnTo>
                    <a:pt x="50681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15306" y="9682590"/>
              <a:ext cx="405765" cy="0"/>
            </a:xfrm>
            <a:custGeom>
              <a:avLst/>
              <a:gdLst/>
              <a:ahLst/>
              <a:cxnLst/>
              <a:rect l="l" t="t" r="r" b="b"/>
              <a:pathLst>
                <a:path w="405765">
                  <a:moveTo>
                    <a:pt x="0" y="0"/>
                  </a:moveTo>
                  <a:lnTo>
                    <a:pt x="50681" y="0"/>
                  </a:lnTo>
                </a:path>
                <a:path w="405765">
                  <a:moveTo>
                    <a:pt x="101363" y="0"/>
                  </a:moveTo>
                  <a:lnTo>
                    <a:pt x="126704" y="0"/>
                  </a:lnTo>
                </a:path>
                <a:path w="405765">
                  <a:moveTo>
                    <a:pt x="202727" y="0"/>
                  </a:moveTo>
                  <a:lnTo>
                    <a:pt x="278750" y="0"/>
                  </a:lnTo>
                </a:path>
                <a:path w="405765">
                  <a:moveTo>
                    <a:pt x="304091" y="0"/>
                  </a:moveTo>
                  <a:lnTo>
                    <a:pt x="329432" y="0"/>
                  </a:lnTo>
                </a:path>
                <a:path w="405765">
                  <a:moveTo>
                    <a:pt x="380114" y="0"/>
                  </a:moveTo>
                  <a:lnTo>
                    <a:pt x="405455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46103" y="966991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84510" y="9707931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25340" y="0"/>
                  </a:lnTo>
                </a:path>
                <a:path w="152400">
                  <a:moveTo>
                    <a:pt x="76022" y="0"/>
                  </a:moveTo>
                  <a:lnTo>
                    <a:pt x="152045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13943" y="9695260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50681" y="0"/>
                  </a:lnTo>
                  <a:lnTo>
                    <a:pt x="50681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65988" y="9707931"/>
              <a:ext cx="254000" cy="0"/>
            </a:xfrm>
            <a:custGeom>
              <a:avLst/>
              <a:gdLst/>
              <a:ahLst/>
              <a:cxnLst/>
              <a:rect l="l" t="t" r="r" b="b"/>
              <a:pathLst>
                <a:path w="254000">
                  <a:moveTo>
                    <a:pt x="0" y="0"/>
                  </a:moveTo>
                  <a:lnTo>
                    <a:pt x="76022" y="0"/>
                  </a:lnTo>
                </a:path>
                <a:path w="254000">
                  <a:moveTo>
                    <a:pt x="101363" y="0"/>
                  </a:moveTo>
                  <a:lnTo>
                    <a:pt x="152045" y="0"/>
                  </a:lnTo>
                </a:path>
                <a:path w="254000">
                  <a:moveTo>
                    <a:pt x="177386" y="0"/>
                  </a:moveTo>
                  <a:lnTo>
                    <a:pt x="253409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070077" y="9695268"/>
              <a:ext cx="101600" cy="25400"/>
            </a:xfrm>
            <a:custGeom>
              <a:avLst/>
              <a:gdLst/>
              <a:ahLst/>
              <a:cxnLst/>
              <a:rect l="l" t="t" r="r" b="b"/>
              <a:pathLst>
                <a:path w="101600" h="25400">
                  <a:moveTo>
                    <a:pt x="50673" y="0"/>
                  </a:moveTo>
                  <a:lnTo>
                    <a:pt x="0" y="0"/>
                  </a:lnTo>
                  <a:lnTo>
                    <a:pt x="0" y="25336"/>
                  </a:lnTo>
                  <a:lnTo>
                    <a:pt x="50673" y="25336"/>
                  </a:lnTo>
                  <a:lnTo>
                    <a:pt x="50673" y="0"/>
                  </a:lnTo>
                  <a:close/>
                </a:path>
                <a:path w="101600" h="25400">
                  <a:moveTo>
                    <a:pt x="101358" y="0"/>
                  </a:moveTo>
                  <a:lnTo>
                    <a:pt x="76022" y="0"/>
                  </a:lnTo>
                  <a:lnTo>
                    <a:pt x="76022" y="25336"/>
                  </a:lnTo>
                  <a:lnTo>
                    <a:pt x="101358" y="25336"/>
                  </a:lnTo>
                  <a:lnTo>
                    <a:pt x="1013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09851" y="9707931"/>
              <a:ext cx="937894" cy="25400"/>
            </a:xfrm>
            <a:custGeom>
              <a:avLst/>
              <a:gdLst/>
              <a:ahLst/>
              <a:cxnLst/>
              <a:rect l="l" t="t" r="r" b="b"/>
              <a:pathLst>
                <a:path w="937895" h="25400">
                  <a:moveTo>
                    <a:pt x="886933" y="0"/>
                  </a:moveTo>
                  <a:lnTo>
                    <a:pt x="937615" y="0"/>
                  </a:lnTo>
                </a:path>
                <a:path w="937895" h="25400">
                  <a:moveTo>
                    <a:pt x="0" y="25340"/>
                  </a:moveTo>
                  <a:lnTo>
                    <a:pt x="101363" y="25340"/>
                  </a:lnTo>
                </a:path>
                <a:path w="937895" h="25400">
                  <a:moveTo>
                    <a:pt x="126704" y="25340"/>
                  </a:moveTo>
                  <a:lnTo>
                    <a:pt x="177386" y="25340"/>
                  </a:lnTo>
                </a:path>
                <a:path w="937895" h="25400">
                  <a:moveTo>
                    <a:pt x="202727" y="25340"/>
                  </a:moveTo>
                  <a:lnTo>
                    <a:pt x="253409" y="25340"/>
                  </a:lnTo>
                </a:path>
                <a:path w="937895" h="25400">
                  <a:moveTo>
                    <a:pt x="304091" y="25340"/>
                  </a:moveTo>
                  <a:lnTo>
                    <a:pt x="329432" y="25340"/>
                  </a:lnTo>
                </a:path>
                <a:path w="937895" h="25400">
                  <a:moveTo>
                    <a:pt x="405455" y="25340"/>
                  </a:moveTo>
                  <a:lnTo>
                    <a:pt x="430796" y="25340"/>
                  </a:lnTo>
                </a:path>
                <a:path w="937895" h="25400">
                  <a:moveTo>
                    <a:pt x="456137" y="25340"/>
                  </a:moveTo>
                  <a:lnTo>
                    <a:pt x="481478" y="25340"/>
                  </a:lnTo>
                </a:path>
                <a:path w="937895" h="25400">
                  <a:moveTo>
                    <a:pt x="532160" y="25340"/>
                  </a:moveTo>
                  <a:lnTo>
                    <a:pt x="557501" y="25340"/>
                  </a:lnTo>
                </a:path>
                <a:path w="937895" h="25400">
                  <a:moveTo>
                    <a:pt x="608182" y="25340"/>
                  </a:moveTo>
                  <a:lnTo>
                    <a:pt x="684205" y="25340"/>
                  </a:lnTo>
                </a:path>
                <a:path w="937895" h="25400">
                  <a:moveTo>
                    <a:pt x="709546" y="25340"/>
                  </a:moveTo>
                  <a:lnTo>
                    <a:pt x="734887" y="2534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070080" y="9720601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50681" y="0"/>
                  </a:lnTo>
                  <a:lnTo>
                    <a:pt x="50681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84510" y="9733272"/>
              <a:ext cx="1039494" cy="50800"/>
            </a:xfrm>
            <a:custGeom>
              <a:avLst/>
              <a:gdLst/>
              <a:ahLst/>
              <a:cxnLst/>
              <a:rect l="l" t="t" r="r" b="b"/>
              <a:pathLst>
                <a:path w="1039495" h="50800">
                  <a:moveTo>
                    <a:pt x="937615" y="0"/>
                  </a:moveTo>
                  <a:lnTo>
                    <a:pt x="988297" y="0"/>
                  </a:lnTo>
                </a:path>
                <a:path w="1039495" h="50800">
                  <a:moveTo>
                    <a:pt x="1013638" y="0"/>
                  </a:moveTo>
                  <a:lnTo>
                    <a:pt x="1038979" y="0"/>
                  </a:lnTo>
                </a:path>
                <a:path w="1039495" h="50800">
                  <a:moveTo>
                    <a:pt x="25340" y="25340"/>
                  </a:moveTo>
                  <a:lnTo>
                    <a:pt x="50681" y="25340"/>
                  </a:lnTo>
                </a:path>
                <a:path w="1039495" h="50800">
                  <a:moveTo>
                    <a:pt x="177386" y="25340"/>
                  </a:moveTo>
                  <a:lnTo>
                    <a:pt x="228068" y="25340"/>
                  </a:lnTo>
                </a:path>
                <a:path w="1039495" h="50800">
                  <a:moveTo>
                    <a:pt x="278750" y="25340"/>
                  </a:moveTo>
                  <a:lnTo>
                    <a:pt x="354773" y="25340"/>
                  </a:lnTo>
                </a:path>
                <a:path w="1039495" h="50800">
                  <a:moveTo>
                    <a:pt x="380114" y="25340"/>
                  </a:moveTo>
                  <a:lnTo>
                    <a:pt x="456137" y="25340"/>
                  </a:lnTo>
                </a:path>
                <a:path w="1039495" h="50800">
                  <a:moveTo>
                    <a:pt x="506819" y="25340"/>
                  </a:moveTo>
                  <a:lnTo>
                    <a:pt x="557501" y="25340"/>
                  </a:lnTo>
                </a:path>
                <a:path w="1039495" h="50800">
                  <a:moveTo>
                    <a:pt x="608182" y="25340"/>
                  </a:moveTo>
                  <a:lnTo>
                    <a:pt x="658864" y="25340"/>
                  </a:lnTo>
                </a:path>
                <a:path w="1039495" h="50800">
                  <a:moveTo>
                    <a:pt x="684205" y="25340"/>
                  </a:moveTo>
                  <a:lnTo>
                    <a:pt x="734887" y="25340"/>
                  </a:lnTo>
                </a:path>
                <a:path w="1039495" h="50800">
                  <a:moveTo>
                    <a:pt x="760228" y="25340"/>
                  </a:moveTo>
                  <a:lnTo>
                    <a:pt x="962956" y="25340"/>
                  </a:lnTo>
                </a:path>
                <a:path w="1039495" h="50800">
                  <a:moveTo>
                    <a:pt x="988297" y="25340"/>
                  </a:moveTo>
                  <a:lnTo>
                    <a:pt x="1038979" y="25340"/>
                  </a:lnTo>
                </a:path>
                <a:path w="1039495" h="50800">
                  <a:moveTo>
                    <a:pt x="0" y="50681"/>
                  </a:moveTo>
                  <a:lnTo>
                    <a:pt x="25340" y="50681"/>
                  </a:lnTo>
                </a:path>
                <a:path w="1039495" h="50800">
                  <a:moveTo>
                    <a:pt x="76022" y="50681"/>
                  </a:moveTo>
                  <a:lnTo>
                    <a:pt x="278750" y="50681"/>
                  </a:lnTo>
                </a:path>
                <a:path w="1039495" h="50800">
                  <a:moveTo>
                    <a:pt x="329432" y="50681"/>
                  </a:moveTo>
                  <a:lnTo>
                    <a:pt x="354773" y="50681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89965" y="977128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09851" y="9783954"/>
              <a:ext cx="988694" cy="25400"/>
            </a:xfrm>
            <a:custGeom>
              <a:avLst/>
              <a:gdLst/>
              <a:ahLst/>
              <a:cxnLst/>
              <a:rect l="l" t="t" r="r" b="b"/>
              <a:pathLst>
                <a:path w="988695" h="25400">
                  <a:moveTo>
                    <a:pt x="456137" y="0"/>
                  </a:moveTo>
                  <a:lnTo>
                    <a:pt x="481478" y="0"/>
                  </a:lnTo>
                </a:path>
                <a:path w="988695" h="25400">
                  <a:moveTo>
                    <a:pt x="608182" y="0"/>
                  </a:moveTo>
                  <a:lnTo>
                    <a:pt x="658864" y="0"/>
                  </a:lnTo>
                </a:path>
                <a:path w="988695" h="25400">
                  <a:moveTo>
                    <a:pt x="785569" y="0"/>
                  </a:moveTo>
                  <a:lnTo>
                    <a:pt x="836251" y="0"/>
                  </a:lnTo>
                </a:path>
                <a:path w="988695" h="25400">
                  <a:moveTo>
                    <a:pt x="886933" y="0"/>
                  </a:moveTo>
                  <a:lnTo>
                    <a:pt x="912274" y="0"/>
                  </a:lnTo>
                </a:path>
                <a:path w="988695" h="25400">
                  <a:moveTo>
                    <a:pt x="937615" y="0"/>
                  </a:moveTo>
                  <a:lnTo>
                    <a:pt x="988297" y="0"/>
                  </a:lnTo>
                </a:path>
                <a:path w="988695" h="25400">
                  <a:moveTo>
                    <a:pt x="0" y="25340"/>
                  </a:moveTo>
                  <a:lnTo>
                    <a:pt x="76022" y="25340"/>
                  </a:lnTo>
                </a:path>
                <a:path w="988695" h="25400">
                  <a:moveTo>
                    <a:pt x="152045" y="25340"/>
                  </a:moveTo>
                  <a:lnTo>
                    <a:pt x="202727" y="2534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537920" y="979662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13943" y="9809295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681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89965" y="979662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284510" y="9809295"/>
              <a:ext cx="1039494" cy="25400"/>
            </a:xfrm>
            <a:custGeom>
              <a:avLst/>
              <a:gdLst/>
              <a:ahLst/>
              <a:cxnLst/>
              <a:rect l="l" t="t" r="r" b="b"/>
              <a:pathLst>
                <a:path w="1039495" h="25400">
                  <a:moveTo>
                    <a:pt x="481478" y="0"/>
                  </a:moveTo>
                  <a:lnTo>
                    <a:pt x="557501" y="0"/>
                  </a:lnTo>
                </a:path>
                <a:path w="1039495" h="25400">
                  <a:moveTo>
                    <a:pt x="608182" y="0"/>
                  </a:moveTo>
                  <a:lnTo>
                    <a:pt x="633523" y="0"/>
                  </a:lnTo>
                </a:path>
                <a:path w="1039495" h="25400">
                  <a:moveTo>
                    <a:pt x="709546" y="0"/>
                  </a:moveTo>
                  <a:lnTo>
                    <a:pt x="734887" y="0"/>
                  </a:lnTo>
                </a:path>
                <a:path w="1039495" h="25400">
                  <a:moveTo>
                    <a:pt x="785569" y="0"/>
                  </a:moveTo>
                  <a:lnTo>
                    <a:pt x="810910" y="0"/>
                  </a:lnTo>
                </a:path>
                <a:path w="1039495" h="25400">
                  <a:moveTo>
                    <a:pt x="861592" y="0"/>
                  </a:moveTo>
                  <a:lnTo>
                    <a:pt x="912274" y="0"/>
                  </a:lnTo>
                </a:path>
                <a:path w="1039495" h="25400">
                  <a:moveTo>
                    <a:pt x="937615" y="0"/>
                  </a:moveTo>
                  <a:lnTo>
                    <a:pt x="962956" y="0"/>
                  </a:lnTo>
                </a:path>
                <a:path w="1039495" h="25400">
                  <a:moveTo>
                    <a:pt x="1013638" y="0"/>
                  </a:moveTo>
                  <a:lnTo>
                    <a:pt x="1038979" y="0"/>
                  </a:lnTo>
                </a:path>
                <a:path w="1039495" h="25400">
                  <a:moveTo>
                    <a:pt x="0" y="25340"/>
                  </a:moveTo>
                  <a:lnTo>
                    <a:pt x="50681" y="25340"/>
                  </a:lnTo>
                </a:path>
                <a:path w="1039495" h="25400">
                  <a:moveTo>
                    <a:pt x="76022" y="25340"/>
                  </a:moveTo>
                  <a:lnTo>
                    <a:pt x="177386" y="2534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537920" y="982196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09851" y="9834635"/>
              <a:ext cx="1014094" cy="50800"/>
            </a:xfrm>
            <a:custGeom>
              <a:avLst/>
              <a:gdLst/>
              <a:ahLst/>
              <a:cxnLst/>
              <a:rect l="l" t="t" r="r" b="b"/>
              <a:pathLst>
                <a:path w="1014095" h="50800">
                  <a:moveTo>
                    <a:pt x="278750" y="0"/>
                  </a:moveTo>
                  <a:lnTo>
                    <a:pt x="304091" y="0"/>
                  </a:lnTo>
                </a:path>
                <a:path w="1014095" h="50800">
                  <a:moveTo>
                    <a:pt x="354773" y="0"/>
                  </a:moveTo>
                  <a:lnTo>
                    <a:pt x="430796" y="0"/>
                  </a:lnTo>
                </a:path>
                <a:path w="1014095" h="50800">
                  <a:moveTo>
                    <a:pt x="456137" y="0"/>
                  </a:moveTo>
                  <a:lnTo>
                    <a:pt x="481478" y="0"/>
                  </a:lnTo>
                </a:path>
                <a:path w="1014095" h="50800">
                  <a:moveTo>
                    <a:pt x="532160" y="0"/>
                  </a:moveTo>
                  <a:lnTo>
                    <a:pt x="557501" y="0"/>
                  </a:lnTo>
                </a:path>
                <a:path w="1014095" h="50800">
                  <a:moveTo>
                    <a:pt x="582841" y="0"/>
                  </a:moveTo>
                  <a:lnTo>
                    <a:pt x="658864" y="0"/>
                  </a:lnTo>
                </a:path>
                <a:path w="1014095" h="50800">
                  <a:moveTo>
                    <a:pt x="709546" y="0"/>
                  </a:moveTo>
                  <a:lnTo>
                    <a:pt x="760228" y="0"/>
                  </a:lnTo>
                </a:path>
                <a:path w="1014095" h="50800">
                  <a:moveTo>
                    <a:pt x="785569" y="0"/>
                  </a:moveTo>
                  <a:lnTo>
                    <a:pt x="836251" y="0"/>
                  </a:lnTo>
                </a:path>
                <a:path w="1014095" h="50800">
                  <a:moveTo>
                    <a:pt x="861592" y="0"/>
                  </a:moveTo>
                  <a:lnTo>
                    <a:pt x="886933" y="0"/>
                  </a:lnTo>
                </a:path>
                <a:path w="1014095" h="50800">
                  <a:moveTo>
                    <a:pt x="912274" y="0"/>
                  </a:moveTo>
                  <a:lnTo>
                    <a:pt x="988297" y="0"/>
                  </a:lnTo>
                </a:path>
                <a:path w="1014095" h="50800">
                  <a:moveTo>
                    <a:pt x="0" y="25340"/>
                  </a:moveTo>
                  <a:lnTo>
                    <a:pt x="50681" y="25340"/>
                  </a:lnTo>
                </a:path>
                <a:path w="1014095" h="50800">
                  <a:moveTo>
                    <a:pt x="152045" y="25340"/>
                  </a:moveTo>
                  <a:lnTo>
                    <a:pt x="177386" y="25340"/>
                  </a:lnTo>
                </a:path>
                <a:path w="1014095" h="50800">
                  <a:moveTo>
                    <a:pt x="278750" y="25340"/>
                  </a:moveTo>
                  <a:lnTo>
                    <a:pt x="354773" y="25340"/>
                  </a:lnTo>
                </a:path>
                <a:path w="1014095" h="50800">
                  <a:moveTo>
                    <a:pt x="405455" y="25340"/>
                  </a:moveTo>
                  <a:lnTo>
                    <a:pt x="532160" y="25340"/>
                  </a:lnTo>
                </a:path>
                <a:path w="1014095" h="50800">
                  <a:moveTo>
                    <a:pt x="557501" y="25340"/>
                  </a:moveTo>
                  <a:lnTo>
                    <a:pt x="582841" y="25340"/>
                  </a:lnTo>
                </a:path>
                <a:path w="1014095" h="50800">
                  <a:moveTo>
                    <a:pt x="608182" y="25340"/>
                  </a:moveTo>
                  <a:lnTo>
                    <a:pt x="658864" y="25340"/>
                  </a:lnTo>
                </a:path>
                <a:path w="1014095" h="50800">
                  <a:moveTo>
                    <a:pt x="684205" y="25340"/>
                  </a:moveTo>
                  <a:lnTo>
                    <a:pt x="709546" y="25340"/>
                  </a:lnTo>
                </a:path>
                <a:path w="1014095" h="50800">
                  <a:moveTo>
                    <a:pt x="734887" y="25340"/>
                  </a:moveTo>
                  <a:lnTo>
                    <a:pt x="810910" y="25340"/>
                  </a:lnTo>
                </a:path>
                <a:path w="1014095" h="50800">
                  <a:moveTo>
                    <a:pt x="836251" y="25340"/>
                  </a:moveTo>
                  <a:lnTo>
                    <a:pt x="1013638" y="25340"/>
                  </a:lnTo>
                </a:path>
                <a:path w="1014095" h="50800">
                  <a:moveTo>
                    <a:pt x="0" y="50681"/>
                  </a:moveTo>
                  <a:lnTo>
                    <a:pt x="76022" y="50681"/>
                  </a:lnTo>
                </a:path>
                <a:path w="1014095" h="50800">
                  <a:moveTo>
                    <a:pt x="126704" y="50681"/>
                  </a:moveTo>
                  <a:lnTo>
                    <a:pt x="152045" y="50681"/>
                  </a:lnTo>
                </a:path>
                <a:path w="1014095" h="50800">
                  <a:moveTo>
                    <a:pt x="202727" y="50681"/>
                  </a:moveTo>
                  <a:lnTo>
                    <a:pt x="228068" y="50681"/>
                  </a:lnTo>
                </a:path>
                <a:path w="1014095" h="50800">
                  <a:moveTo>
                    <a:pt x="329432" y="50681"/>
                  </a:moveTo>
                  <a:lnTo>
                    <a:pt x="380114" y="50681"/>
                  </a:lnTo>
                </a:path>
                <a:path w="1014095" h="50800">
                  <a:moveTo>
                    <a:pt x="405455" y="50681"/>
                  </a:moveTo>
                  <a:lnTo>
                    <a:pt x="430796" y="50681"/>
                  </a:lnTo>
                </a:path>
                <a:path w="1014095" h="50800">
                  <a:moveTo>
                    <a:pt x="481478" y="50681"/>
                  </a:moveTo>
                  <a:lnTo>
                    <a:pt x="532160" y="50681"/>
                  </a:lnTo>
                </a:path>
                <a:path w="1014095" h="50800">
                  <a:moveTo>
                    <a:pt x="608182" y="50681"/>
                  </a:moveTo>
                  <a:lnTo>
                    <a:pt x="709546" y="50681"/>
                  </a:lnTo>
                </a:path>
                <a:path w="1014095" h="50800">
                  <a:moveTo>
                    <a:pt x="785569" y="50681"/>
                  </a:moveTo>
                  <a:lnTo>
                    <a:pt x="810910" y="50681"/>
                  </a:lnTo>
                </a:path>
                <a:path w="1014095" h="50800">
                  <a:moveTo>
                    <a:pt x="886933" y="50681"/>
                  </a:moveTo>
                  <a:lnTo>
                    <a:pt x="962956" y="50681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84510" y="989798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335192" y="9910658"/>
              <a:ext cx="988694" cy="0"/>
            </a:xfrm>
            <a:custGeom>
              <a:avLst/>
              <a:gdLst/>
              <a:ahLst/>
              <a:cxnLst/>
              <a:rect l="l" t="t" r="r" b="b"/>
              <a:pathLst>
                <a:path w="988695">
                  <a:moveTo>
                    <a:pt x="0" y="0"/>
                  </a:moveTo>
                  <a:lnTo>
                    <a:pt x="25340" y="0"/>
                  </a:lnTo>
                </a:path>
                <a:path w="988695">
                  <a:moveTo>
                    <a:pt x="152045" y="0"/>
                  </a:moveTo>
                  <a:lnTo>
                    <a:pt x="177386" y="0"/>
                  </a:lnTo>
                </a:path>
                <a:path w="988695">
                  <a:moveTo>
                    <a:pt x="228068" y="0"/>
                  </a:moveTo>
                  <a:lnTo>
                    <a:pt x="430796" y="0"/>
                  </a:lnTo>
                </a:path>
                <a:path w="988695">
                  <a:moveTo>
                    <a:pt x="481478" y="0"/>
                  </a:moveTo>
                  <a:lnTo>
                    <a:pt x="557501" y="0"/>
                  </a:lnTo>
                </a:path>
                <a:path w="988695">
                  <a:moveTo>
                    <a:pt x="582841" y="0"/>
                  </a:moveTo>
                  <a:lnTo>
                    <a:pt x="608182" y="0"/>
                  </a:lnTo>
                </a:path>
                <a:path w="988695">
                  <a:moveTo>
                    <a:pt x="633523" y="0"/>
                  </a:moveTo>
                  <a:lnTo>
                    <a:pt x="658864" y="0"/>
                  </a:lnTo>
                </a:path>
                <a:path w="988695">
                  <a:moveTo>
                    <a:pt x="734887" y="0"/>
                  </a:moveTo>
                  <a:lnTo>
                    <a:pt x="760228" y="0"/>
                  </a:lnTo>
                </a:path>
                <a:path w="988695">
                  <a:moveTo>
                    <a:pt x="861592" y="0"/>
                  </a:moveTo>
                  <a:lnTo>
                    <a:pt x="912274" y="0"/>
                  </a:lnTo>
                </a:path>
                <a:path w="988695">
                  <a:moveTo>
                    <a:pt x="937615" y="0"/>
                  </a:moveTo>
                  <a:lnTo>
                    <a:pt x="988297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284510" y="992332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385874" y="9935999"/>
              <a:ext cx="937894" cy="0"/>
            </a:xfrm>
            <a:custGeom>
              <a:avLst/>
              <a:gdLst/>
              <a:ahLst/>
              <a:cxnLst/>
              <a:rect l="l" t="t" r="r" b="b"/>
              <a:pathLst>
                <a:path w="937895">
                  <a:moveTo>
                    <a:pt x="0" y="0"/>
                  </a:moveTo>
                  <a:lnTo>
                    <a:pt x="101363" y="0"/>
                  </a:lnTo>
                </a:path>
                <a:path w="937895">
                  <a:moveTo>
                    <a:pt x="126704" y="0"/>
                  </a:moveTo>
                  <a:lnTo>
                    <a:pt x="152045" y="0"/>
                  </a:lnTo>
                </a:path>
                <a:path w="937895">
                  <a:moveTo>
                    <a:pt x="228068" y="0"/>
                  </a:moveTo>
                  <a:lnTo>
                    <a:pt x="278750" y="0"/>
                  </a:lnTo>
                </a:path>
                <a:path w="937895">
                  <a:moveTo>
                    <a:pt x="380114" y="0"/>
                  </a:moveTo>
                  <a:lnTo>
                    <a:pt x="405455" y="0"/>
                  </a:lnTo>
                </a:path>
                <a:path w="937895">
                  <a:moveTo>
                    <a:pt x="430796" y="0"/>
                  </a:moveTo>
                  <a:lnTo>
                    <a:pt x="456137" y="0"/>
                  </a:lnTo>
                </a:path>
                <a:path w="937895">
                  <a:moveTo>
                    <a:pt x="506819" y="0"/>
                  </a:moveTo>
                  <a:lnTo>
                    <a:pt x="532160" y="0"/>
                  </a:lnTo>
                </a:path>
                <a:path w="937895">
                  <a:moveTo>
                    <a:pt x="557501" y="0"/>
                  </a:moveTo>
                  <a:lnTo>
                    <a:pt x="608182" y="0"/>
                  </a:lnTo>
                </a:path>
                <a:path w="937895">
                  <a:moveTo>
                    <a:pt x="633523" y="0"/>
                  </a:moveTo>
                  <a:lnTo>
                    <a:pt x="658864" y="0"/>
                  </a:lnTo>
                </a:path>
                <a:path w="937895">
                  <a:moveTo>
                    <a:pt x="734887" y="0"/>
                  </a:moveTo>
                  <a:lnTo>
                    <a:pt x="760228" y="0"/>
                  </a:lnTo>
                </a:path>
                <a:path w="937895">
                  <a:moveTo>
                    <a:pt x="836251" y="0"/>
                  </a:moveTo>
                  <a:lnTo>
                    <a:pt x="886933" y="0"/>
                  </a:lnTo>
                </a:path>
                <a:path w="937895">
                  <a:moveTo>
                    <a:pt x="912274" y="0"/>
                  </a:moveTo>
                  <a:lnTo>
                    <a:pt x="937615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284510" y="994867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335192" y="9961340"/>
              <a:ext cx="304165" cy="0"/>
            </a:xfrm>
            <a:custGeom>
              <a:avLst/>
              <a:gdLst/>
              <a:ahLst/>
              <a:cxnLst/>
              <a:rect l="l" t="t" r="r" b="b"/>
              <a:pathLst>
                <a:path w="304165">
                  <a:moveTo>
                    <a:pt x="0" y="0"/>
                  </a:moveTo>
                  <a:lnTo>
                    <a:pt x="101363" y="0"/>
                  </a:lnTo>
                </a:path>
                <a:path w="304165">
                  <a:moveTo>
                    <a:pt x="152045" y="0"/>
                  </a:moveTo>
                  <a:lnTo>
                    <a:pt x="177386" y="0"/>
                  </a:lnTo>
                </a:path>
                <a:path w="304165">
                  <a:moveTo>
                    <a:pt x="278750" y="0"/>
                  </a:moveTo>
                  <a:lnTo>
                    <a:pt x="304091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664625" y="994867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740647" y="9961340"/>
              <a:ext cx="582930" cy="0"/>
            </a:xfrm>
            <a:custGeom>
              <a:avLst/>
              <a:gdLst/>
              <a:ahLst/>
              <a:cxnLst/>
              <a:rect l="l" t="t" r="r" b="b"/>
              <a:pathLst>
                <a:path w="582929">
                  <a:moveTo>
                    <a:pt x="0" y="0"/>
                  </a:moveTo>
                  <a:lnTo>
                    <a:pt x="76022" y="0"/>
                  </a:lnTo>
                </a:path>
                <a:path w="582929">
                  <a:moveTo>
                    <a:pt x="101363" y="0"/>
                  </a:moveTo>
                  <a:lnTo>
                    <a:pt x="202727" y="0"/>
                  </a:lnTo>
                </a:path>
                <a:path w="582929">
                  <a:moveTo>
                    <a:pt x="253409" y="0"/>
                  </a:moveTo>
                  <a:lnTo>
                    <a:pt x="278750" y="0"/>
                  </a:lnTo>
                </a:path>
                <a:path w="582929">
                  <a:moveTo>
                    <a:pt x="304091" y="0"/>
                  </a:moveTo>
                  <a:lnTo>
                    <a:pt x="430796" y="0"/>
                  </a:lnTo>
                </a:path>
                <a:path w="582929">
                  <a:moveTo>
                    <a:pt x="456137" y="0"/>
                  </a:moveTo>
                  <a:lnTo>
                    <a:pt x="582841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284510" y="997401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335192" y="9986681"/>
              <a:ext cx="304165" cy="0"/>
            </a:xfrm>
            <a:custGeom>
              <a:avLst/>
              <a:gdLst/>
              <a:ahLst/>
              <a:cxnLst/>
              <a:rect l="l" t="t" r="r" b="b"/>
              <a:pathLst>
                <a:path w="304165">
                  <a:moveTo>
                    <a:pt x="0" y="0"/>
                  </a:moveTo>
                  <a:lnTo>
                    <a:pt x="25340" y="0"/>
                  </a:lnTo>
                </a:path>
                <a:path w="304165">
                  <a:moveTo>
                    <a:pt x="50681" y="0"/>
                  </a:moveTo>
                  <a:lnTo>
                    <a:pt x="152045" y="0"/>
                  </a:lnTo>
                </a:path>
                <a:path w="304165">
                  <a:moveTo>
                    <a:pt x="177386" y="0"/>
                  </a:moveTo>
                  <a:lnTo>
                    <a:pt x="202727" y="0"/>
                  </a:lnTo>
                </a:path>
                <a:path w="304165">
                  <a:moveTo>
                    <a:pt x="228068" y="0"/>
                  </a:moveTo>
                  <a:lnTo>
                    <a:pt x="304091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664625" y="997401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284510" y="9986681"/>
              <a:ext cx="1039494" cy="101600"/>
            </a:xfrm>
            <a:custGeom>
              <a:avLst/>
              <a:gdLst/>
              <a:ahLst/>
              <a:cxnLst/>
              <a:rect l="l" t="t" r="r" b="b"/>
              <a:pathLst>
                <a:path w="1039495" h="101600">
                  <a:moveTo>
                    <a:pt x="430796" y="0"/>
                  </a:moveTo>
                  <a:lnTo>
                    <a:pt x="481478" y="0"/>
                  </a:lnTo>
                </a:path>
                <a:path w="1039495" h="101600">
                  <a:moveTo>
                    <a:pt x="506819" y="0"/>
                  </a:moveTo>
                  <a:lnTo>
                    <a:pt x="582841" y="0"/>
                  </a:lnTo>
                </a:path>
                <a:path w="1039495" h="101600">
                  <a:moveTo>
                    <a:pt x="633523" y="0"/>
                  </a:moveTo>
                  <a:lnTo>
                    <a:pt x="760228" y="0"/>
                  </a:lnTo>
                </a:path>
                <a:path w="1039495" h="101600">
                  <a:moveTo>
                    <a:pt x="861592" y="0"/>
                  </a:moveTo>
                  <a:lnTo>
                    <a:pt x="912274" y="0"/>
                  </a:lnTo>
                </a:path>
                <a:path w="1039495" h="101600">
                  <a:moveTo>
                    <a:pt x="0" y="25340"/>
                  </a:moveTo>
                  <a:lnTo>
                    <a:pt x="76022" y="25340"/>
                  </a:lnTo>
                </a:path>
                <a:path w="1039495" h="101600">
                  <a:moveTo>
                    <a:pt x="126704" y="25340"/>
                  </a:moveTo>
                  <a:lnTo>
                    <a:pt x="152045" y="25340"/>
                  </a:lnTo>
                </a:path>
                <a:path w="1039495" h="101600">
                  <a:moveTo>
                    <a:pt x="177386" y="25340"/>
                  </a:moveTo>
                  <a:lnTo>
                    <a:pt x="253409" y="25340"/>
                  </a:lnTo>
                </a:path>
                <a:path w="1039495" h="101600">
                  <a:moveTo>
                    <a:pt x="304091" y="25340"/>
                  </a:moveTo>
                  <a:lnTo>
                    <a:pt x="329432" y="25340"/>
                  </a:lnTo>
                </a:path>
                <a:path w="1039495" h="101600">
                  <a:moveTo>
                    <a:pt x="405455" y="25340"/>
                  </a:moveTo>
                  <a:lnTo>
                    <a:pt x="430796" y="25340"/>
                  </a:lnTo>
                </a:path>
                <a:path w="1039495" h="101600">
                  <a:moveTo>
                    <a:pt x="481478" y="25340"/>
                  </a:moveTo>
                  <a:lnTo>
                    <a:pt x="633523" y="25340"/>
                  </a:lnTo>
                </a:path>
                <a:path w="1039495" h="101600">
                  <a:moveTo>
                    <a:pt x="658864" y="25340"/>
                  </a:moveTo>
                  <a:lnTo>
                    <a:pt x="684205" y="25340"/>
                  </a:lnTo>
                </a:path>
                <a:path w="1039495" h="101600">
                  <a:moveTo>
                    <a:pt x="810910" y="25340"/>
                  </a:moveTo>
                  <a:lnTo>
                    <a:pt x="836251" y="25340"/>
                  </a:lnTo>
                </a:path>
                <a:path w="1039495" h="101600">
                  <a:moveTo>
                    <a:pt x="861592" y="25340"/>
                  </a:moveTo>
                  <a:lnTo>
                    <a:pt x="886933" y="25340"/>
                  </a:lnTo>
                </a:path>
                <a:path w="1039495" h="101600">
                  <a:moveTo>
                    <a:pt x="912274" y="25340"/>
                  </a:moveTo>
                  <a:lnTo>
                    <a:pt x="962956" y="25340"/>
                  </a:lnTo>
                </a:path>
                <a:path w="1039495" h="101600">
                  <a:moveTo>
                    <a:pt x="988297" y="25340"/>
                  </a:moveTo>
                  <a:lnTo>
                    <a:pt x="1013638" y="25340"/>
                  </a:lnTo>
                </a:path>
                <a:path w="1039495" h="101600">
                  <a:moveTo>
                    <a:pt x="25340" y="50681"/>
                  </a:moveTo>
                  <a:lnTo>
                    <a:pt x="50681" y="50681"/>
                  </a:lnTo>
                </a:path>
                <a:path w="1039495" h="101600">
                  <a:moveTo>
                    <a:pt x="76022" y="50681"/>
                  </a:moveTo>
                  <a:lnTo>
                    <a:pt x="126704" y="50681"/>
                  </a:lnTo>
                </a:path>
                <a:path w="1039495" h="101600">
                  <a:moveTo>
                    <a:pt x="152045" y="50681"/>
                  </a:moveTo>
                  <a:lnTo>
                    <a:pt x="329432" y="50681"/>
                  </a:lnTo>
                </a:path>
                <a:path w="1039495" h="101600">
                  <a:moveTo>
                    <a:pt x="354773" y="50681"/>
                  </a:moveTo>
                  <a:lnTo>
                    <a:pt x="380114" y="50681"/>
                  </a:lnTo>
                </a:path>
                <a:path w="1039495" h="101600">
                  <a:moveTo>
                    <a:pt x="430796" y="50681"/>
                  </a:moveTo>
                  <a:lnTo>
                    <a:pt x="456137" y="50681"/>
                  </a:lnTo>
                </a:path>
                <a:path w="1039495" h="101600">
                  <a:moveTo>
                    <a:pt x="481478" y="50681"/>
                  </a:moveTo>
                  <a:lnTo>
                    <a:pt x="506819" y="50681"/>
                  </a:lnTo>
                </a:path>
                <a:path w="1039495" h="101600">
                  <a:moveTo>
                    <a:pt x="557501" y="50681"/>
                  </a:moveTo>
                  <a:lnTo>
                    <a:pt x="582841" y="50681"/>
                  </a:lnTo>
                </a:path>
                <a:path w="1039495" h="101600">
                  <a:moveTo>
                    <a:pt x="633523" y="50681"/>
                  </a:moveTo>
                  <a:lnTo>
                    <a:pt x="709546" y="50681"/>
                  </a:lnTo>
                </a:path>
                <a:path w="1039495" h="101600">
                  <a:moveTo>
                    <a:pt x="734887" y="50681"/>
                  </a:moveTo>
                  <a:lnTo>
                    <a:pt x="760228" y="50681"/>
                  </a:lnTo>
                </a:path>
                <a:path w="1039495" h="101600">
                  <a:moveTo>
                    <a:pt x="886933" y="50681"/>
                  </a:moveTo>
                  <a:lnTo>
                    <a:pt x="912274" y="50681"/>
                  </a:lnTo>
                </a:path>
                <a:path w="1039495" h="101600">
                  <a:moveTo>
                    <a:pt x="962956" y="50681"/>
                  </a:moveTo>
                  <a:lnTo>
                    <a:pt x="988297" y="50681"/>
                  </a:lnTo>
                </a:path>
                <a:path w="1039495" h="101600">
                  <a:moveTo>
                    <a:pt x="1013638" y="50681"/>
                  </a:moveTo>
                  <a:lnTo>
                    <a:pt x="1038979" y="50681"/>
                  </a:lnTo>
                </a:path>
                <a:path w="1039495" h="101600">
                  <a:moveTo>
                    <a:pt x="50681" y="76022"/>
                  </a:moveTo>
                  <a:lnTo>
                    <a:pt x="101363" y="76022"/>
                  </a:lnTo>
                </a:path>
                <a:path w="1039495" h="101600">
                  <a:moveTo>
                    <a:pt x="126704" y="76022"/>
                  </a:moveTo>
                  <a:lnTo>
                    <a:pt x="152045" y="76022"/>
                  </a:lnTo>
                </a:path>
                <a:path w="1039495" h="101600">
                  <a:moveTo>
                    <a:pt x="177386" y="76022"/>
                  </a:moveTo>
                  <a:lnTo>
                    <a:pt x="202727" y="76022"/>
                  </a:lnTo>
                </a:path>
                <a:path w="1039495" h="101600">
                  <a:moveTo>
                    <a:pt x="253409" y="76022"/>
                  </a:moveTo>
                  <a:lnTo>
                    <a:pt x="278750" y="76022"/>
                  </a:lnTo>
                </a:path>
                <a:path w="1039495" h="101600">
                  <a:moveTo>
                    <a:pt x="304091" y="76022"/>
                  </a:moveTo>
                  <a:lnTo>
                    <a:pt x="329432" y="76022"/>
                  </a:lnTo>
                </a:path>
                <a:path w="1039495" h="101600">
                  <a:moveTo>
                    <a:pt x="380114" y="76022"/>
                  </a:moveTo>
                  <a:lnTo>
                    <a:pt x="430796" y="76022"/>
                  </a:lnTo>
                </a:path>
                <a:path w="1039495" h="101600">
                  <a:moveTo>
                    <a:pt x="481478" y="76022"/>
                  </a:moveTo>
                  <a:lnTo>
                    <a:pt x="557501" y="76022"/>
                  </a:lnTo>
                </a:path>
                <a:path w="1039495" h="101600">
                  <a:moveTo>
                    <a:pt x="582841" y="76022"/>
                  </a:moveTo>
                  <a:lnTo>
                    <a:pt x="608182" y="76022"/>
                  </a:lnTo>
                </a:path>
                <a:path w="1039495" h="101600">
                  <a:moveTo>
                    <a:pt x="633523" y="76022"/>
                  </a:moveTo>
                  <a:lnTo>
                    <a:pt x="658864" y="76022"/>
                  </a:lnTo>
                </a:path>
                <a:path w="1039495" h="101600">
                  <a:moveTo>
                    <a:pt x="709546" y="76022"/>
                  </a:moveTo>
                  <a:lnTo>
                    <a:pt x="734887" y="76022"/>
                  </a:lnTo>
                </a:path>
                <a:path w="1039495" h="101600">
                  <a:moveTo>
                    <a:pt x="785569" y="76022"/>
                  </a:moveTo>
                  <a:lnTo>
                    <a:pt x="810910" y="76022"/>
                  </a:lnTo>
                </a:path>
                <a:path w="1039495" h="101600">
                  <a:moveTo>
                    <a:pt x="836251" y="76022"/>
                  </a:moveTo>
                  <a:lnTo>
                    <a:pt x="962956" y="76022"/>
                  </a:lnTo>
                </a:path>
                <a:path w="1039495" h="101600">
                  <a:moveTo>
                    <a:pt x="988297" y="76022"/>
                  </a:moveTo>
                  <a:lnTo>
                    <a:pt x="1038979" y="76022"/>
                  </a:lnTo>
                </a:path>
                <a:path w="1039495" h="101600">
                  <a:moveTo>
                    <a:pt x="101363" y="101363"/>
                  </a:moveTo>
                  <a:lnTo>
                    <a:pt x="126704" y="101363"/>
                  </a:lnTo>
                </a:path>
                <a:path w="1039495" h="101600">
                  <a:moveTo>
                    <a:pt x="152045" y="101363"/>
                  </a:moveTo>
                  <a:lnTo>
                    <a:pt x="177386" y="101363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537920" y="10075375"/>
              <a:ext cx="76200" cy="25400"/>
            </a:xfrm>
            <a:custGeom>
              <a:avLst/>
              <a:gdLst/>
              <a:ahLst/>
              <a:cxnLst/>
              <a:rect l="l" t="t" r="r" b="b"/>
              <a:pathLst>
                <a:path w="76200" h="25400">
                  <a:moveTo>
                    <a:pt x="0" y="0"/>
                  </a:moveTo>
                  <a:lnTo>
                    <a:pt x="76022" y="0"/>
                  </a:lnTo>
                  <a:lnTo>
                    <a:pt x="76022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335192" y="10088045"/>
              <a:ext cx="963294" cy="25400"/>
            </a:xfrm>
            <a:custGeom>
              <a:avLst/>
              <a:gdLst/>
              <a:ahLst/>
              <a:cxnLst/>
              <a:rect l="l" t="t" r="r" b="b"/>
              <a:pathLst>
                <a:path w="963295" h="25400">
                  <a:moveTo>
                    <a:pt x="354773" y="0"/>
                  </a:moveTo>
                  <a:lnTo>
                    <a:pt x="430796" y="0"/>
                  </a:lnTo>
                </a:path>
                <a:path w="963295" h="25400">
                  <a:moveTo>
                    <a:pt x="481478" y="0"/>
                  </a:moveTo>
                  <a:lnTo>
                    <a:pt x="506819" y="0"/>
                  </a:lnTo>
                </a:path>
                <a:path w="963295" h="25400">
                  <a:moveTo>
                    <a:pt x="608182" y="0"/>
                  </a:moveTo>
                  <a:lnTo>
                    <a:pt x="658864" y="0"/>
                  </a:lnTo>
                </a:path>
                <a:path w="963295" h="25400">
                  <a:moveTo>
                    <a:pt x="684205" y="0"/>
                  </a:moveTo>
                  <a:lnTo>
                    <a:pt x="734887" y="0"/>
                  </a:lnTo>
                </a:path>
                <a:path w="963295" h="25400">
                  <a:moveTo>
                    <a:pt x="760228" y="0"/>
                  </a:moveTo>
                  <a:lnTo>
                    <a:pt x="810910" y="0"/>
                  </a:lnTo>
                </a:path>
                <a:path w="963295" h="25400">
                  <a:moveTo>
                    <a:pt x="836251" y="0"/>
                  </a:moveTo>
                  <a:lnTo>
                    <a:pt x="886933" y="0"/>
                  </a:lnTo>
                </a:path>
                <a:path w="963295" h="25400">
                  <a:moveTo>
                    <a:pt x="937615" y="0"/>
                  </a:moveTo>
                  <a:lnTo>
                    <a:pt x="962956" y="0"/>
                  </a:lnTo>
                </a:path>
                <a:path w="963295" h="25400">
                  <a:moveTo>
                    <a:pt x="0" y="25340"/>
                  </a:moveTo>
                  <a:lnTo>
                    <a:pt x="25340" y="25340"/>
                  </a:lnTo>
                </a:path>
                <a:path w="963295" h="25400">
                  <a:moveTo>
                    <a:pt x="126704" y="25340"/>
                  </a:moveTo>
                  <a:lnTo>
                    <a:pt x="152045" y="2534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537920" y="10100716"/>
              <a:ext cx="76200" cy="25400"/>
            </a:xfrm>
            <a:custGeom>
              <a:avLst/>
              <a:gdLst/>
              <a:ahLst/>
              <a:cxnLst/>
              <a:rect l="l" t="t" r="r" b="b"/>
              <a:pathLst>
                <a:path w="76200" h="25400">
                  <a:moveTo>
                    <a:pt x="0" y="0"/>
                  </a:moveTo>
                  <a:lnTo>
                    <a:pt x="76022" y="0"/>
                  </a:lnTo>
                  <a:lnTo>
                    <a:pt x="76022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284510" y="10113386"/>
              <a:ext cx="963294" cy="25400"/>
            </a:xfrm>
            <a:custGeom>
              <a:avLst/>
              <a:gdLst/>
              <a:ahLst/>
              <a:cxnLst/>
              <a:rect l="l" t="t" r="r" b="b"/>
              <a:pathLst>
                <a:path w="963295" h="25400">
                  <a:moveTo>
                    <a:pt x="481478" y="0"/>
                  </a:moveTo>
                  <a:lnTo>
                    <a:pt x="582841" y="0"/>
                  </a:lnTo>
                </a:path>
                <a:path w="963295" h="25400">
                  <a:moveTo>
                    <a:pt x="709546" y="0"/>
                  </a:moveTo>
                  <a:lnTo>
                    <a:pt x="734887" y="0"/>
                  </a:lnTo>
                </a:path>
                <a:path w="963295" h="25400">
                  <a:moveTo>
                    <a:pt x="785569" y="0"/>
                  </a:moveTo>
                  <a:lnTo>
                    <a:pt x="836251" y="0"/>
                  </a:lnTo>
                </a:path>
                <a:path w="963295" h="25400">
                  <a:moveTo>
                    <a:pt x="912274" y="0"/>
                  </a:moveTo>
                  <a:lnTo>
                    <a:pt x="962956" y="0"/>
                  </a:lnTo>
                </a:path>
                <a:path w="963295" h="25400">
                  <a:moveTo>
                    <a:pt x="0" y="25340"/>
                  </a:moveTo>
                  <a:lnTo>
                    <a:pt x="25340" y="25340"/>
                  </a:lnTo>
                </a:path>
                <a:path w="963295" h="25400">
                  <a:moveTo>
                    <a:pt x="50681" y="25340"/>
                  </a:moveTo>
                  <a:lnTo>
                    <a:pt x="228068" y="25340"/>
                  </a:lnTo>
                </a:path>
                <a:path w="963295" h="25400">
                  <a:moveTo>
                    <a:pt x="278750" y="25340"/>
                  </a:moveTo>
                  <a:lnTo>
                    <a:pt x="329432" y="25340"/>
                  </a:lnTo>
                </a:path>
                <a:path w="963295" h="25400">
                  <a:moveTo>
                    <a:pt x="380114" y="25340"/>
                  </a:moveTo>
                  <a:lnTo>
                    <a:pt x="456137" y="25340"/>
                  </a:lnTo>
                </a:path>
                <a:path w="963295" h="25400">
                  <a:moveTo>
                    <a:pt x="481478" y="25340"/>
                  </a:moveTo>
                  <a:lnTo>
                    <a:pt x="532160" y="2534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842011" y="1012605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284510" y="10138727"/>
              <a:ext cx="988694" cy="25400"/>
            </a:xfrm>
            <a:custGeom>
              <a:avLst/>
              <a:gdLst/>
              <a:ahLst/>
              <a:cxnLst/>
              <a:rect l="l" t="t" r="r" b="b"/>
              <a:pathLst>
                <a:path w="988695" h="25400">
                  <a:moveTo>
                    <a:pt x="608182" y="0"/>
                  </a:moveTo>
                  <a:lnTo>
                    <a:pt x="684205" y="0"/>
                  </a:lnTo>
                </a:path>
                <a:path w="988695" h="25400">
                  <a:moveTo>
                    <a:pt x="734887" y="0"/>
                  </a:moveTo>
                  <a:lnTo>
                    <a:pt x="760228" y="0"/>
                  </a:lnTo>
                </a:path>
                <a:path w="988695" h="25400">
                  <a:moveTo>
                    <a:pt x="785569" y="0"/>
                  </a:moveTo>
                  <a:lnTo>
                    <a:pt x="810910" y="0"/>
                  </a:lnTo>
                </a:path>
                <a:path w="988695" h="25400">
                  <a:moveTo>
                    <a:pt x="937615" y="0"/>
                  </a:moveTo>
                  <a:lnTo>
                    <a:pt x="988297" y="0"/>
                  </a:lnTo>
                </a:path>
                <a:path w="988695" h="25400">
                  <a:moveTo>
                    <a:pt x="0" y="25340"/>
                  </a:moveTo>
                  <a:lnTo>
                    <a:pt x="126704" y="25340"/>
                  </a:lnTo>
                </a:path>
                <a:path w="988695" h="25400">
                  <a:moveTo>
                    <a:pt x="177386" y="25340"/>
                  </a:moveTo>
                  <a:lnTo>
                    <a:pt x="202727" y="25340"/>
                  </a:lnTo>
                </a:path>
                <a:path w="988695" h="25400">
                  <a:moveTo>
                    <a:pt x="253409" y="25340"/>
                  </a:moveTo>
                  <a:lnTo>
                    <a:pt x="278750" y="25340"/>
                  </a:lnTo>
                </a:path>
                <a:path w="988695" h="25400">
                  <a:moveTo>
                    <a:pt x="304091" y="25340"/>
                  </a:moveTo>
                  <a:lnTo>
                    <a:pt x="354773" y="25340"/>
                  </a:lnTo>
                </a:path>
                <a:path w="988695" h="25400">
                  <a:moveTo>
                    <a:pt x="405455" y="25340"/>
                  </a:moveTo>
                  <a:lnTo>
                    <a:pt x="430796" y="25340"/>
                  </a:lnTo>
                </a:path>
                <a:path w="988695" h="25400">
                  <a:moveTo>
                    <a:pt x="456137" y="25340"/>
                  </a:moveTo>
                  <a:lnTo>
                    <a:pt x="481478" y="2534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842011" y="1015139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968716" y="10164068"/>
              <a:ext cx="354965" cy="0"/>
            </a:xfrm>
            <a:custGeom>
              <a:avLst/>
              <a:gdLst/>
              <a:ahLst/>
              <a:cxnLst/>
              <a:rect l="l" t="t" r="r" b="b"/>
              <a:pathLst>
                <a:path w="354965">
                  <a:moveTo>
                    <a:pt x="0" y="0"/>
                  </a:moveTo>
                  <a:lnTo>
                    <a:pt x="25340" y="0"/>
                  </a:lnTo>
                </a:path>
                <a:path w="354965">
                  <a:moveTo>
                    <a:pt x="50681" y="0"/>
                  </a:moveTo>
                  <a:lnTo>
                    <a:pt x="253409" y="0"/>
                  </a:lnTo>
                </a:path>
                <a:path w="354965">
                  <a:moveTo>
                    <a:pt x="329432" y="0"/>
                  </a:moveTo>
                  <a:lnTo>
                    <a:pt x="354773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284510" y="1017673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335192" y="10189409"/>
              <a:ext cx="937894" cy="0"/>
            </a:xfrm>
            <a:custGeom>
              <a:avLst/>
              <a:gdLst/>
              <a:ahLst/>
              <a:cxnLst/>
              <a:rect l="l" t="t" r="r" b="b"/>
              <a:pathLst>
                <a:path w="937895">
                  <a:moveTo>
                    <a:pt x="0" y="0"/>
                  </a:moveTo>
                  <a:lnTo>
                    <a:pt x="50681" y="0"/>
                  </a:lnTo>
                </a:path>
                <a:path w="937895">
                  <a:moveTo>
                    <a:pt x="101363" y="0"/>
                  </a:moveTo>
                  <a:lnTo>
                    <a:pt x="228068" y="0"/>
                  </a:lnTo>
                </a:path>
                <a:path w="937895">
                  <a:moveTo>
                    <a:pt x="304091" y="0"/>
                  </a:moveTo>
                  <a:lnTo>
                    <a:pt x="329432" y="0"/>
                  </a:lnTo>
                </a:path>
                <a:path w="937895">
                  <a:moveTo>
                    <a:pt x="456137" y="0"/>
                  </a:moveTo>
                  <a:lnTo>
                    <a:pt x="582841" y="0"/>
                  </a:lnTo>
                </a:path>
                <a:path w="937895">
                  <a:moveTo>
                    <a:pt x="608182" y="0"/>
                  </a:moveTo>
                  <a:lnTo>
                    <a:pt x="658864" y="0"/>
                  </a:lnTo>
                </a:path>
                <a:path w="937895">
                  <a:moveTo>
                    <a:pt x="760228" y="0"/>
                  </a:moveTo>
                  <a:lnTo>
                    <a:pt x="861592" y="0"/>
                  </a:lnTo>
                </a:path>
                <a:path w="937895">
                  <a:moveTo>
                    <a:pt x="912274" y="0"/>
                  </a:moveTo>
                  <a:lnTo>
                    <a:pt x="937615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284510" y="1020207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360533" y="10214750"/>
              <a:ext cx="836294" cy="0"/>
            </a:xfrm>
            <a:custGeom>
              <a:avLst/>
              <a:gdLst/>
              <a:ahLst/>
              <a:cxnLst/>
              <a:rect l="l" t="t" r="r" b="b"/>
              <a:pathLst>
                <a:path w="836295">
                  <a:moveTo>
                    <a:pt x="0" y="0"/>
                  </a:moveTo>
                  <a:lnTo>
                    <a:pt x="76022" y="0"/>
                  </a:lnTo>
                </a:path>
                <a:path w="836295">
                  <a:moveTo>
                    <a:pt x="101363" y="0"/>
                  </a:moveTo>
                  <a:lnTo>
                    <a:pt x="126704" y="0"/>
                  </a:lnTo>
                </a:path>
                <a:path w="836295">
                  <a:moveTo>
                    <a:pt x="152045" y="0"/>
                  </a:moveTo>
                  <a:lnTo>
                    <a:pt x="253409" y="0"/>
                  </a:lnTo>
                </a:path>
                <a:path w="836295">
                  <a:moveTo>
                    <a:pt x="304091" y="0"/>
                  </a:moveTo>
                  <a:lnTo>
                    <a:pt x="354773" y="0"/>
                  </a:lnTo>
                </a:path>
                <a:path w="836295">
                  <a:moveTo>
                    <a:pt x="380114" y="0"/>
                  </a:moveTo>
                  <a:lnTo>
                    <a:pt x="405455" y="0"/>
                  </a:lnTo>
                </a:path>
                <a:path w="836295">
                  <a:moveTo>
                    <a:pt x="456137" y="0"/>
                  </a:moveTo>
                  <a:lnTo>
                    <a:pt x="532160" y="0"/>
                  </a:lnTo>
                </a:path>
                <a:path w="836295">
                  <a:moveTo>
                    <a:pt x="608182" y="0"/>
                  </a:moveTo>
                  <a:lnTo>
                    <a:pt x="658864" y="0"/>
                  </a:lnTo>
                </a:path>
                <a:path w="836295">
                  <a:moveTo>
                    <a:pt x="709546" y="0"/>
                  </a:moveTo>
                  <a:lnTo>
                    <a:pt x="734887" y="0"/>
                  </a:lnTo>
                </a:path>
                <a:path w="836295">
                  <a:moveTo>
                    <a:pt x="760228" y="0"/>
                  </a:moveTo>
                  <a:lnTo>
                    <a:pt x="836251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284510" y="1022742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436556" y="10240091"/>
              <a:ext cx="836294" cy="25400"/>
            </a:xfrm>
            <a:custGeom>
              <a:avLst/>
              <a:gdLst/>
              <a:ahLst/>
              <a:cxnLst/>
              <a:rect l="l" t="t" r="r" b="b"/>
              <a:pathLst>
                <a:path w="836295" h="25400">
                  <a:moveTo>
                    <a:pt x="0" y="0"/>
                  </a:moveTo>
                  <a:lnTo>
                    <a:pt x="25340" y="0"/>
                  </a:lnTo>
                </a:path>
                <a:path w="836295" h="25400">
                  <a:moveTo>
                    <a:pt x="50681" y="0"/>
                  </a:moveTo>
                  <a:lnTo>
                    <a:pt x="76022" y="0"/>
                  </a:lnTo>
                </a:path>
                <a:path w="836295" h="25400">
                  <a:moveTo>
                    <a:pt x="101363" y="0"/>
                  </a:moveTo>
                  <a:lnTo>
                    <a:pt x="177386" y="0"/>
                  </a:lnTo>
                </a:path>
                <a:path w="836295" h="25400">
                  <a:moveTo>
                    <a:pt x="228068" y="0"/>
                  </a:moveTo>
                  <a:lnTo>
                    <a:pt x="304091" y="0"/>
                  </a:lnTo>
                </a:path>
                <a:path w="836295" h="25400">
                  <a:moveTo>
                    <a:pt x="405455" y="0"/>
                  </a:moveTo>
                  <a:lnTo>
                    <a:pt x="506819" y="0"/>
                  </a:lnTo>
                </a:path>
                <a:path w="836295" h="25400">
                  <a:moveTo>
                    <a:pt x="582841" y="0"/>
                  </a:moveTo>
                  <a:lnTo>
                    <a:pt x="608182" y="0"/>
                  </a:lnTo>
                </a:path>
                <a:path w="836295" h="25400">
                  <a:moveTo>
                    <a:pt x="658864" y="0"/>
                  </a:moveTo>
                  <a:lnTo>
                    <a:pt x="785569" y="0"/>
                  </a:lnTo>
                </a:path>
                <a:path w="836295" h="25400">
                  <a:moveTo>
                    <a:pt x="810910" y="0"/>
                  </a:moveTo>
                  <a:lnTo>
                    <a:pt x="836251" y="0"/>
                  </a:lnTo>
                </a:path>
                <a:path w="836295" h="25400">
                  <a:moveTo>
                    <a:pt x="50681" y="25340"/>
                  </a:moveTo>
                  <a:lnTo>
                    <a:pt x="253409" y="25340"/>
                  </a:lnTo>
                </a:path>
                <a:path w="836295" h="25400">
                  <a:moveTo>
                    <a:pt x="329432" y="25340"/>
                  </a:moveTo>
                  <a:lnTo>
                    <a:pt x="380114" y="25340"/>
                  </a:lnTo>
                </a:path>
                <a:path w="836295" h="25400">
                  <a:moveTo>
                    <a:pt x="430796" y="25340"/>
                  </a:moveTo>
                  <a:lnTo>
                    <a:pt x="456137" y="25340"/>
                  </a:lnTo>
                </a:path>
                <a:path w="836295" h="25400">
                  <a:moveTo>
                    <a:pt x="557501" y="25340"/>
                  </a:moveTo>
                  <a:lnTo>
                    <a:pt x="608182" y="25340"/>
                  </a:lnTo>
                </a:path>
                <a:path w="836295" h="25400">
                  <a:moveTo>
                    <a:pt x="633523" y="25340"/>
                  </a:moveTo>
                  <a:lnTo>
                    <a:pt x="684205" y="2534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196785" y="1025276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284510" y="10265432"/>
              <a:ext cx="1039494" cy="25400"/>
            </a:xfrm>
            <a:custGeom>
              <a:avLst/>
              <a:gdLst/>
              <a:ahLst/>
              <a:cxnLst/>
              <a:rect l="l" t="t" r="r" b="b"/>
              <a:pathLst>
                <a:path w="1039495" h="25400">
                  <a:moveTo>
                    <a:pt x="988297" y="0"/>
                  </a:moveTo>
                  <a:lnTo>
                    <a:pt x="1038979" y="0"/>
                  </a:lnTo>
                </a:path>
                <a:path w="1039495" h="25400">
                  <a:moveTo>
                    <a:pt x="0" y="25340"/>
                  </a:moveTo>
                  <a:lnTo>
                    <a:pt x="177386" y="25340"/>
                  </a:lnTo>
                </a:path>
                <a:path w="1039495" h="25400">
                  <a:moveTo>
                    <a:pt x="253409" y="25340"/>
                  </a:moveTo>
                  <a:lnTo>
                    <a:pt x="304091" y="25340"/>
                  </a:lnTo>
                </a:path>
                <a:path w="1039495" h="25400">
                  <a:moveTo>
                    <a:pt x="380114" y="25340"/>
                  </a:moveTo>
                  <a:lnTo>
                    <a:pt x="430796" y="25340"/>
                  </a:lnTo>
                </a:path>
                <a:path w="1039495" h="25400">
                  <a:moveTo>
                    <a:pt x="456137" y="25340"/>
                  </a:moveTo>
                  <a:lnTo>
                    <a:pt x="481478" y="25340"/>
                  </a:lnTo>
                </a:path>
                <a:path w="1039495" h="25400">
                  <a:moveTo>
                    <a:pt x="506819" y="25340"/>
                  </a:moveTo>
                  <a:lnTo>
                    <a:pt x="532160" y="25340"/>
                  </a:lnTo>
                </a:path>
                <a:path w="1039495" h="25400">
                  <a:moveTo>
                    <a:pt x="557501" y="25340"/>
                  </a:moveTo>
                  <a:lnTo>
                    <a:pt x="582841" y="25340"/>
                  </a:lnTo>
                </a:path>
                <a:path w="1039495" h="25400">
                  <a:moveTo>
                    <a:pt x="684205" y="25340"/>
                  </a:moveTo>
                  <a:lnTo>
                    <a:pt x="734887" y="25340"/>
                  </a:lnTo>
                </a:path>
                <a:path w="1039495" h="25400">
                  <a:moveTo>
                    <a:pt x="760228" y="25340"/>
                  </a:moveTo>
                  <a:lnTo>
                    <a:pt x="836251" y="25340"/>
                  </a:lnTo>
                </a:path>
                <a:path w="1039495" h="25400">
                  <a:moveTo>
                    <a:pt x="861592" y="25340"/>
                  </a:moveTo>
                  <a:lnTo>
                    <a:pt x="886933" y="2534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196785" y="1027810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40" y="0"/>
                  </a:lnTo>
                  <a:lnTo>
                    <a:pt x="25340" y="25340"/>
                  </a:lnTo>
                  <a:lnTo>
                    <a:pt x="0" y="2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272808" y="10290773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340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284506" y="10303446"/>
              <a:ext cx="228600" cy="25400"/>
            </a:xfrm>
            <a:custGeom>
              <a:avLst/>
              <a:gdLst/>
              <a:ahLst/>
              <a:cxnLst/>
              <a:rect l="l" t="t" r="r" b="b"/>
              <a:pathLst>
                <a:path w="228600" h="25400">
                  <a:moveTo>
                    <a:pt x="25336" y="0"/>
                  </a:moveTo>
                  <a:lnTo>
                    <a:pt x="0" y="0"/>
                  </a:lnTo>
                  <a:lnTo>
                    <a:pt x="0" y="25349"/>
                  </a:lnTo>
                  <a:lnTo>
                    <a:pt x="25336" y="25349"/>
                  </a:lnTo>
                  <a:lnTo>
                    <a:pt x="25336" y="0"/>
                  </a:lnTo>
                  <a:close/>
                </a:path>
                <a:path w="228600" h="25400">
                  <a:moveTo>
                    <a:pt x="177380" y="0"/>
                  </a:moveTo>
                  <a:lnTo>
                    <a:pt x="152044" y="0"/>
                  </a:lnTo>
                  <a:lnTo>
                    <a:pt x="152044" y="25349"/>
                  </a:lnTo>
                  <a:lnTo>
                    <a:pt x="177380" y="25349"/>
                  </a:lnTo>
                  <a:lnTo>
                    <a:pt x="177380" y="0"/>
                  </a:lnTo>
                  <a:close/>
                </a:path>
                <a:path w="228600" h="25400">
                  <a:moveTo>
                    <a:pt x="228066" y="0"/>
                  </a:moveTo>
                  <a:lnTo>
                    <a:pt x="202730" y="0"/>
                  </a:lnTo>
                  <a:lnTo>
                    <a:pt x="202730" y="25349"/>
                  </a:lnTo>
                  <a:lnTo>
                    <a:pt x="228066" y="25349"/>
                  </a:lnTo>
                  <a:lnTo>
                    <a:pt x="2280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563261" y="10316114"/>
              <a:ext cx="684530" cy="0"/>
            </a:xfrm>
            <a:custGeom>
              <a:avLst/>
              <a:gdLst/>
              <a:ahLst/>
              <a:cxnLst/>
              <a:rect l="l" t="t" r="r" b="b"/>
              <a:pathLst>
                <a:path w="684529">
                  <a:moveTo>
                    <a:pt x="0" y="0"/>
                  </a:moveTo>
                  <a:lnTo>
                    <a:pt x="126704" y="0"/>
                  </a:lnTo>
                </a:path>
                <a:path w="684529">
                  <a:moveTo>
                    <a:pt x="380114" y="0"/>
                  </a:moveTo>
                  <a:lnTo>
                    <a:pt x="405455" y="0"/>
                  </a:lnTo>
                </a:path>
                <a:path w="684529">
                  <a:moveTo>
                    <a:pt x="506819" y="0"/>
                  </a:moveTo>
                  <a:lnTo>
                    <a:pt x="557501" y="0"/>
                  </a:lnTo>
                </a:path>
                <a:path w="684529">
                  <a:moveTo>
                    <a:pt x="633523" y="0"/>
                  </a:moveTo>
                  <a:lnTo>
                    <a:pt x="684205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284506" y="10328795"/>
              <a:ext cx="228600" cy="25400"/>
            </a:xfrm>
            <a:custGeom>
              <a:avLst/>
              <a:gdLst/>
              <a:ahLst/>
              <a:cxnLst/>
              <a:rect l="l" t="t" r="r" b="b"/>
              <a:pathLst>
                <a:path w="228600" h="25400">
                  <a:moveTo>
                    <a:pt x="25336" y="0"/>
                  </a:moveTo>
                  <a:lnTo>
                    <a:pt x="0" y="0"/>
                  </a:lnTo>
                  <a:lnTo>
                    <a:pt x="0" y="25336"/>
                  </a:lnTo>
                  <a:lnTo>
                    <a:pt x="25336" y="25336"/>
                  </a:lnTo>
                  <a:lnTo>
                    <a:pt x="25336" y="0"/>
                  </a:lnTo>
                  <a:close/>
                </a:path>
                <a:path w="228600" h="25400">
                  <a:moveTo>
                    <a:pt x="126707" y="0"/>
                  </a:moveTo>
                  <a:lnTo>
                    <a:pt x="50685" y="0"/>
                  </a:lnTo>
                  <a:lnTo>
                    <a:pt x="50685" y="25336"/>
                  </a:lnTo>
                  <a:lnTo>
                    <a:pt x="126707" y="25336"/>
                  </a:lnTo>
                  <a:lnTo>
                    <a:pt x="126707" y="0"/>
                  </a:lnTo>
                  <a:close/>
                </a:path>
                <a:path w="228600" h="25400">
                  <a:moveTo>
                    <a:pt x="177380" y="0"/>
                  </a:moveTo>
                  <a:lnTo>
                    <a:pt x="152044" y="0"/>
                  </a:lnTo>
                  <a:lnTo>
                    <a:pt x="152044" y="25336"/>
                  </a:lnTo>
                  <a:lnTo>
                    <a:pt x="177380" y="25336"/>
                  </a:lnTo>
                  <a:lnTo>
                    <a:pt x="177380" y="0"/>
                  </a:lnTo>
                  <a:close/>
                </a:path>
                <a:path w="228600" h="25400">
                  <a:moveTo>
                    <a:pt x="228066" y="0"/>
                  </a:moveTo>
                  <a:lnTo>
                    <a:pt x="202730" y="0"/>
                  </a:lnTo>
                  <a:lnTo>
                    <a:pt x="202730" y="25336"/>
                  </a:lnTo>
                  <a:lnTo>
                    <a:pt x="228066" y="25336"/>
                  </a:lnTo>
                  <a:lnTo>
                    <a:pt x="2280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537920" y="10341455"/>
              <a:ext cx="786130" cy="0"/>
            </a:xfrm>
            <a:custGeom>
              <a:avLst/>
              <a:gdLst/>
              <a:ahLst/>
              <a:cxnLst/>
              <a:rect l="l" t="t" r="r" b="b"/>
              <a:pathLst>
                <a:path w="786129">
                  <a:moveTo>
                    <a:pt x="0" y="0"/>
                  </a:moveTo>
                  <a:lnTo>
                    <a:pt x="25340" y="0"/>
                  </a:lnTo>
                </a:path>
                <a:path w="786129">
                  <a:moveTo>
                    <a:pt x="50681" y="0"/>
                  </a:moveTo>
                  <a:lnTo>
                    <a:pt x="76022" y="0"/>
                  </a:lnTo>
                </a:path>
                <a:path w="786129">
                  <a:moveTo>
                    <a:pt x="152045" y="0"/>
                  </a:moveTo>
                  <a:lnTo>
                    <a:pt x="177386" y="0"/>
                  </a:lnTo>
                </a:path>
                <a:path w="786129">
                  <a:moveTo>
                    <a:pt x="202727" y="0"/>
                  </a:moveTo>
                  <a:lnTo>
                    <a:pt x="228068" y="0"/>
                  </a:lnTo>
                </a:path>
                <a:path w="786129">
                  <a:moveTo>
                    <a:pt x="278750" y="0"/>
                  </a:moveTo>
                  <a:lnTo>
                    <a:pt x="354773" y="0"/>
                  </a:lnTo>
                </a:path>
                <a:path w="786129">
                  <a:moveTo>
                    <a:pt x="430796" y="0"/>
                  </a:moveTo>
                  <a:lnTo>
                    <a:pt x="506819" y="0"/>
                  </a:lnTo>
                </a:path>
                <a:path w="786129">
                  <a:moveTo>
                    <a:pt x="557501" y="0"/>
                  </a:moveTo>
                  <a:lnTo>
                    <a:pt x="684205" y="0"/>
                  </a:lnTo>
                </a:path>
                <a:path w="786129">
                  <a:moveTo>
                    <a:pt x="709546" y="0"/>
                  </a:moveTo>
                  <a:lnTo>
                    <a:pt x="785569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284506" y="10354132"/>
              <a:ext cx="228600" cy="25400"/>
            </a:xfrm>
            <a:custGeom>
              <a:avLst/>
              <a:gdLst/>
              <a:ahLst/>
              <a:cxnLst/>
              <a:rect l="l" t="t" r="r" b="b"/>
              <a:pathLst>
                <a:path w="228600" h="25400">
                  <a:moveTo>
                    <a:pt x="25336" y="0"/>
                  </a:moveTo>
                  <a:lnTo>
                    <a:pt x="0" y="0"/>
                  </a:lnTo>
                  <a:lnTo>
                    <a:pt x="0" y="25336"/>
                  </a:lnTo>
                  <a:lnTo>
                    <a:pt x="25336" y="25336"/>
                  </a:lnTo>
                  <a:lnTo>
                    <a:pt x="25336" y="0"/>
                  </a:lnTo>
                  <a:close/>
                </a:path>
                <a:path w="228600" h="25400">
                  <a:moveTo>
                    <a:pt x="126707" y="0"/>
                  </a:moveTo>
                  <a:lnTo>
                    <a:pt x="50685" y="0"/>
                  </a:lnTo>
                  <a:lnTo>
                    <a:pt x="50685" y="25336"/>
                  </a:lnTo>
                  <a:lnTo>
                    <a:pt x="126707" y="25336"/>
                  </a:lnTo>
                  <a:lnTo>
                    <a:pt x="126707" y="0"/>
                  </a:lnTo>
                  <a:close/>
                </a:path>
                <a:path w="228600" h="25400">
                  <a:moveTo>
                    <a:pt x="177380" y="0"/>
                  </a:moveTo>
                  <a:lnTo>
                    <a:pt x="152044" y="0"/>
                  </a:lnTo>
                  <a:lnTo>
                    <a:pt x="152044" y="25336"/>
                  </a:lnTo>
                  <a:lnTo>
                    <a:pt x="177380" y="25336"/>
                  </a:lnTo>
                  <a:lnTo>
                    <a:pt x="177380" y="0"/>
                  </a:lnTo>
                  <a:close/>
                </a:path>
                <a:path w="228600" h="25400">
                  <a:moveTo>
                    <a:pt x="228066" y="0"/>
                  </a:moveTo>
                  <a:lnTo>
                    <a:pt x="202730" y="0"/>
                  </a:lnTo>
                  <a:lnTo>
                    <a:pt x="202730" y="25336"/>
                  </a:lnTo>
                  <a:lnTo>
                    <a:pt x="228066" y="25336"/>
                  </a:lnTo>
                  <a:lnTo>
                    <a:pt x="2280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537920" y="10366796"/>
              <a:ext cx="659130" cy="0"/>
            </a:xfrm>
            <a:custGeom>
              <a:avLst/>
              <a:gdLst/>
              <a:ahLst/>
              <a:cxnLst/>
              <a:rect l="l" t="t" r="r" b="b"/>
              <a:pathLst>
                <a:path w="659129">
                  <a:moveTo>
                    <a:pt x="0" y="0"/>
                  </a:moveTo>
                  <a:lnTo>
                    <a:pt x="50681" y="0"/>
                  </a:lnTo>
                </a:path>
                <a:path w="659129">
                  <a:moveTo>
                    <a:pt x="152045" y="0"/>
                  </a:moveTo>
                  <a:lnTo>
                    <a:pt x="202727" y="0"/>
                  </a:lnTo>
                </a:path>
                <a:path w="659129">
                  <a:moveTo>
                    <a:pt x="228068" y="0"/>
                  </a:moveTo>
                  <a:lnTo>
                    <a:pt x="304091" y="0"/>
                  </a:lnTo>
                </a:path>
                <a:path w="659129">
                  <a:moveTo>
                    <a:pt x="329432" y="0"/>
                  </a:moveTo>
                  <a:lnTo>
                    <a:pt x="354773" y="0"/>
                  </a:lnTo>
                </a:path>
                <a:path w="659129">
                  <a:moveTo>
                    <a:pt x="405455" y="0"/>
                  </a:moveTo>
                  <a:lnTo>
                    <a:pt x="430796" y="0"/>
                  </a:lnTo>
                </a:path>
                <a:path w="659129">
                  <a:moveTo>
                    <a:pt x="456137" y="0"/>
                  </a:moveTo>
                  <a:lnTo>
                    <a:pt x="481478" y="0"/>
                  </a:lnTo>
                </a:path>
                <a:path w="659129">
                  <a:moveTo>
                    <a:pt x="506819" y="0"/>
                  </a:moveTo>
                  <a:lnTo>
                    <a:pt x="557501" y="0"/>
                  </a:lnTo>
                </a:path>
                <a:path w="659129">
                  <a:moveTo>
                    <a:pt x="582841" y="0"/>
                  </a:moveTo>
                  <a:lnTo>
                    <a:pt x="608182" y="0"/>
                  </a:lnTo>
                </a:path>
                <a:path w="659129">
                  <a:moveTo>
                    <a:pt x="633523" y="0"/>
                  </a:moveTo>
                  <a:lnTo>
                    <a:pt x="658864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284506" y="10379468"/>
              <a:ext cx="177800" cy="25400"/>
            </a:xfrm>
            <a:custGeom>
              <a:avLst/>
              <a:gdLst/>
              <a:ahLst/>
              <a:cxnLst/>
              <a:rect l="l" t="t" r="r" b="b"/>
              <a:pathLst>
                <a:path w="177800" h="25400">
                  <a:moveTo>
                    <a:pt x="25336" y="0"/>
                  </a:moveTo>
                  <a:lnTo>
                    <a:pt x="0" y="0"/>
                  </a:lnTo>
                  <a:lnTo>
                    <a:pt x="0" y="25349"/>
                  </a:lnTo>
                  <a:lnTo>
                    <a:pt x="25336" y="25349"/>
                  </a:lnTo>
                  <a:lnTo>
                    <a:pt x="25336" y="0"/>
                  </a:lnTo>
                  <a:close/>
                </a:path>
                <a:path w="177800" h="25400">
                  <a:moveTo>
                    <a:pt x="126707" y="0"/>
                  </a:moveTo>
                  <a:lnTo>
                    <a:pt x="50685" y="0"/>
                  </a:lnTo>
                  <a:lnTo>
                    <a:pt x="50685" y="25349"/>
                  </a:lnTo>
                  <a:lnTo>
                    <a:pt x="126707" y="25349"/>
                  </a:lnTo>
                  <a:lnTo>
                    <a:pt x="126707" y="0"/>
                  </a:lnTo>
                  <a:close/>
                </a:path>
                <a:path w="177800" h="25400">
                  <a:moveTo>
                    <a:pt x="177380" y="0"/>
                  </a:moveTo>
                  <a:lnTo>
                    <a:pt x="152044" y="0"/>
                  </a:lnTo>
                  <a:lnTo>
                    <a:pt x="152044" y="25349"/>
                  </a:lnTo>
                  <a:lnTo>
                    <a:pt x="177380" y="25349"/>
                  </a:lnTo>
                  <a:lnTo>
                    <a:pt x="1773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487238" y="10392136"/>
              <a:ext cx="760730" cy="0"/>
            </a:xfrm>
            <a:custGeom>
              <a:avLst/>
              <a:gdLst/>
              <a:ahLst/>
              <a:cxnLst/>
              <a:rect l="l" t="t" r="r" b="b"/>
              <a:pathLst>
                <a:path w="760729">
                  <a:moveTo>
                    <a:pt x="0" y="0"/>
                  </a:moveTo>
                  <a:lnTo>
                    <a:pt x="76022" y="0"/>
                  </a:lnTo>
                </a:path>
                <a:path w="760729">
                  <a:moveTo>
                    <a:pt x="101363" y="0"/>
                  </a:moveTo>
                  <a:lnTo>
                    <a:pt x="278750" y="0"/>
                  </a:lnTo>
                </a:path>
                <a:path w="760729">
                  <a:moveTo>
                    <a:pt x="329432" y="0"/>
                  </a:moveTo>
                  <a:lnTo>
                    <a:pt x="354773" y="0"/>
                  </a:lnTo>
                </a:path>
                <a:path w="760729">
                  <a:moveTo>
                    <a:pt x="430796" y="0"/>
                  </a:moveTo>
                  <a:lnTo>
                    <a:pt x="456137" y="0"/>
                  </a:lnTo>
                </a:path>
                <a:path w="760729">
                  <a:moveTo>
                    <a:pt x="481478" y="0"/>
                  </a:moveTo>
                  <a:lnTo>
                    <a:pt x="557501" y="0"/>
                  </a:lnTo>
                </a:path>
                <a:path w="760729">
                  <a:moveTo>
                    <a:pt x="608182" y="0"/>
                  </a:moveTo>
                  <a:lnTo>
                    <a:pt x="760228" y="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284506" y="10404817"/>
              <a:ext cx="177800" cy="25400"/>
            </a:xfrm>
            <a:custGeom>
              <a:avLst/>
              <a:gdLst/>
              <a:ahLst/>
              <a:cxnLst/>
              <a:rect l="l" t="t" r="r" b="b"/>
              <a:pathLst>
                <a:path w="177800" h="25400">
                  <a:moveTo>
                    <a:pt x="25336" y="0"/>
                  </a:moveTo>
                  <a:lnTo>
                    <a:pt x="0" y="0"/>
                  </a:lnTo>
                  <a:lnTo>
                    <a:pt x="0" y="25336"/>
                  </a:lnTo>
                  <a:lnTo>
                    <a:pt x="25336" y="25336"/>
                  </a:lnTo>
                  <a:lnTo>
                    <a:pt x="25336" y="0"/>
                  </a:lnTo>
                  <a:close/>
                </a:path>
                <a:path w="177800" h="25400">
                  <a:moveTo>
                    <a:pt x="177380" y="0"/>
                  </a:moveTo>
                  <a:lnTo>
                    <a:pt x="152044" y="0"/>
                  </a:lnTo>
                  <a:lnTo>
                    <a:pt x="152044" y="25336"/>
                  </a:lnTo>
                  <a:lnTo>
                    <a:pt x="177380" y="25336"/>
                  </a:lnTo>
                  <a:lnTo>
                    <a:pt x="1773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284510" y="10417477"/>
              <a:ext cx="1014094" cy="25400"/>
            </a:xfrm>
            <a:custGeom>
              <a:avLst/>
              <a:gdLst/>
              <a:ahLst/>
              <a:cxnLst/>
              <a:rect l="l" t="t" r="r" b="b"/>
              <a:pathLst>
                <a:path w="1014095" h="25400">
                  <a:moveTo>
                    <a:pt x="253409" y="0"/>
                  </a:moveTo>
                  <a:lnTo>
                    <a:pt x="304091" y="0"/>
                  </a:lnTo>
                </a:path>
                <a:path w="1014095" h="25400">
                  <a:moveTo>
                    <a:pt x="329432" y="0"/>
                  </a:moveTo>
                  <a:lnTo>
                    <a:pt x="354773" y="0"/>
                  </a:lnTo>
                </a:path>
                <a:path w="1014095" h="25400">
                  <a:moveTo>
                    <a:pt x="380114" y="0"/>
                  </a:moveTo>
                  <a:lnTo>
                    <a:pt x="456137" y="0"/>
                  </a:lnTo>
                </a:path>
                <a:path w="1014095" h="25400">
                  <a:moveTo>
                    <a:pt x="481478" y="0"/>
                  </a:moveTo>
                  <a:lnTo>
                    <a:pt x="506819" y="0"/>
                  </a:lnTo>
                </a:path>
                <a:path w="1014095" h="25400">
                  <a:moveTo>
                    <a:pt x="532160" y="0"/>
                  </a:moveTo>
                  <a:lnTo>
                    <a:pt x="582841" y="0"/>
                  </a:lnTo>
                </a:path>
                <a:path w="1014095" h="25400">
                  <a:moveTo>
                    <a:pt x="658864" y="0"/>
                  </a:moveTo>
                  <a:lnTo>
                    <a:pt x="734887" y="0"/>
                  </a:lnTo>
                </a:path>
                <a:path w="1014095" h="25400">
                  <a:moveTo>
                    <a:pt x="810910" y="0"/>
                  </a:moveTo>
                  <a:lnTo>
                    <a:pt x="836251" y="0"/>
                  </a:lnTo>
                </a:path>
                <a:path w="1014095" h="25400">
                  <a:moveTo>
                    <a:pt x="861592" y="0"/>
                  </a:moveTo>
                  <a:lnTo>
                    <a:pt x="886933" y="0"/>
                  </a:lnTo>
                </a:path>
                <a:path w="1014095" h="25400">
                  <a:moveTo>
                    <a:pt x="912274" y="0"/>
                  </a:moveTo>
                  <a:lnTo>
                    <a:pt x="962956" y="0"/>
                  </a:lnTo>
                </a:path>
                <a:path w="1014095" h="25400">
                  <a:moveTo>
                    <a:pt x="988297" y="0"/>
                  </a:moveTo>
                  <a:lnTo>
                    <a:pt x="1013638" y="0"/>
                  </a:lnTo>
                </a:path>
                <a:path w="1014095" h="25400">
                  <a:moveTo>
                    <a:pt x="0" y="25340"/>
                  </a:moveTo>
                  <a:lnTo>
                    <a:pt x="177386" y="25340"/>
                  </a:lnTo>
                </a:path>
                <a:path w="1014095" h="25400">
                  <a:moveTo>
                    <a:pt x="202727" y="25340"/>
                  </a:moveTo>
                  <a:lnTo>
                    <a:pt x="228068" y="25340"/>
                  </a:lnTo>
                </a:path>
                <a:path w="1014095" h="25400">
                  <a:moveTo>
                    <a:pt x="278750" y="25340"/>
                  </a:moveTo>
                  <a:lnTo>
                    <a:pt x="354773" y="25340"/>
                  </a:lnTo>
                </a:path>
                <a:path w="1014095" h="25400">
                  <a:moveTo>
                    <a:pt x="380114" y="25340"/>
                  </a:moveTo>
                  <a:lnTo>
                    <a:pt x="405455" y="25340"/>
                  </a:lnTo>
                </a:path>
                <a:path w="1014095" h="25400">
                  <a:moveTo>
                    <a:pt x="430796" y="25340"/>
                  </a:moveTo>
                  <a:lnTo>
                    <a:pt x="456137" y="25340"/>
                  </a:lnTo>
                </a:path>
                <a:path w="1014095" h="25400">
                  <a:moveTo>
                    <a:pt x="557501" y="25340"/>
                  </a:moveTo>
                  <a:lnTo>
                    <a:pt x="582841" y="25340"/>
                  </a:lnTo>
                </a:path>
                <a:path w="1014095" h="25400">
                  <a:moveTo>
                    <a:pt x="608182" y="25340"/>
                  </a:moveTo>
                  <a:lnTo>
                    <a:pt x="709546" y="25340"/>
                  </a:lnTo>
                </a:path>
                <a:path w="1014095" h="25400">
                  <a:moveTo>
                    <a:pt x="734887" y="25340"/>
                  </a:moveTo>
                  <a:lnTo>
                    <a:pt x="810910" y="25340"/>
                  </a:lnTo>
                </a:path>
                <a:path w="1014095" h="25400">
                  <a:moveTo>
                    <a:pt x="886933" y="25340"/>
                  </a:moveTo>
                  <a:lnTo>
                    <a:pt x="937615" y="25340"/>
                  </a:lnTo>
                </a:path>
                <a:path w="1014095" h="25400">
                  <a:moveTo>
                    <a:pt x="962956" y="25340"/>
                  </a:moveTo>
                  <a:lnTo>
                    <a:pt x="988297" y="25340"/>
                  </a:lnTo>
                </a:path>
              </a:pathLst>
            </a:custGeom>
            <a:ln w="2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5723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FA44873-12E6-4474-9F11-CF9519F0E74B}"/>
              </a:ext>
            </a:extLst>
          </p:cNvPr>
          <p:cNvSpPr txBox="1"/>
          <p:nvPr/>
        </p:nvSpPr>
        <p:spPr>
          <a:xfrm>
            <a:off x="0" y="863502"/>
            <a:ext cx="7556500" cy="250517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628015" marR="620395" algn="ctr">
              <a:lnSpc>
                <a:spcPct val="114900"/>
              </a:lnSpc>
              <a:spcBef>
                <a:spcPts val="95"/>
              </a:spcBef>
            </a:pPr>
            <a:r>
              <a:rPr sz="2000" b="1" spc="-22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sz="2000" b="1" spc="-1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2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</a:t>
            </a:r>
            <a:r>
              <a:rPr sz="2000" b="1" spc="-1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32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Jésus</a:t>
            </a:r>
            <a:r>
              <a:rPr sz="2000" b="1" spc="-1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sz="2000" b="1" spc="-8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</a:t>
            </a:r>
            <a:r>
              <a:rPr sz="2000" b="1" spc="-1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29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sz="2000" b="1" spc="-1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 </a:t>
            </a:r>
            <a:r>
              <a:rPr sz="2000" b="1" spc="-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sz="2000" b="1" spc="-1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6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chacun</a:t>
            </a:r>
            <a:r>
              <a:rPr sz="2000" b="1" spc="-1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4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b="1" spc="-1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</a:t>
            </a:r>
            <a:endParaRPr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0235" marR="681990" algn="ctr">
              <a:lnSpc>
                <a:spcPct val="114900"/>
              </a:lnSpc>
            </a:pPr>
            <a:r>
              <a:rPr sz="2000" b="1" spc="-11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sz="2000" b="1" spc="-16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spc="-16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6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montré</a:t>
            </a:r>
            <a:r>
              <a:rPr sz="2000" b="1" spc="-16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4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</a:t>
            </a:r>
            <a:r>
              <a:rPr sz="2000" b="1" spc="-16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7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Amour</a:t>
            </a:r>
            <a:r>
              <a:rPr sz="2000" b="1" spc="-16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 </a:t>
            </a:r>
            <a:r>
              <a:rPr sz="2000" b="1" spc="-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sz="2000" b="1" spc="-17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7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toute</a:t>
            </a:r>
            <a:r>
              <a:rPr sz="2000" b="1" spc="-16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l’humanité.</a:t>
            </a:r>
            <a:endParaRPr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b="1" spc="-9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Dieu</a:t>
            </a:r>
            <a:r>
              <a:rPr sz="2000" b="1" spc="-1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3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</a:t>
            </a:r>
            <a:r>
              <a:rPr sz="2000" b="1" spc="-15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7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ressuscité</a:t>
            </a:r>
            <a:r>
              <a:rPr sz="2000" b="1" spc="-15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2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2000" b="1" spc="-15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14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sz="2000" b="1" spc="-1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7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sz="2000" b="1" spc="-15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8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vivant</a:t>
            </a:r>
            <a:r>
              <a:rPr sz="2000" b="1" spc="-15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71755" algn="ctr">
              <a:lnSpc>
                <a:spcPct val="100000"/>
              </a:lnSpc>
              <a:spcBef>
                <a:spcPts val="425"/>
              </a:spcBef>
            </a:pPr>
            <a:r>
              <a:rPr sz="2000" b="1" spc="-114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sz="2000" b="1" spc="-16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1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</a:t>
            </a:r>
            <a:r>
              <a:rPr sz="2000" b="1" spc="-16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7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sz="2000" b="1" spc="-16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2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2000" b="1" spc="-16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7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“Venez</a:t>
            </a:r>
            <a:r>
              <a:rPr sz="2000" b="1" spc="-16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sz="2000" b="1" spc="-2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moi,</a:t>
            </a:r>
            <a:endParaRPr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ctr">
              <a:lnSpc>
                <a:spcPct val="114900"/>
              </a:lnSpc>
            </a:pPr>
            <a:r>
              <a:rPr sz="2000" b="1" spc="-14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sz="2000" b="1" spc="-1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2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</a:t>
            </a:r>
            <a:r>
              <a:rPr sz="2000" b="1" spc="-15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sz="2000" b="1" spc="-15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2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peinez</a:t>
            </a:r>
            <a:r>
              <a:rPr sz="2000" b="1" spc="-15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1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sz="2000" b="1" spc="-15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25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ployez</a:t>
            </a:r>
            <a:r>
              <a:rPr sz="2000" b="1" spc="-15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000" b="1" spc="-155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ctr">
              <a:lnSpc>
                <a:spcPct val="114900"/>
              </a:lnSpc>
            </a:pPr>
            <a:r>
              <a:rPr sz="2000" b="1" spc="-17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</a:t>
            </a:r>
            <a:r>
              <a:rPr sz="2000" b="1" spc="-15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sz="2000" b="1" spc="-13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poids</a:t>
            </a:r>
            <a:r>
              <a:rPr sz="2000" b="1" spc="-1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sz="2000" b="1" spc="-15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9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fardeau</a:t>
            </a:r>
            <a:r>
              <a:rPr sz="2000" b="1" spc="-15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1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sz="2000" b="1" spc="-15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</a:t>
            </a:r>
            <a:endParaRPr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b="1" spc="-13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sz="2000" b="1" spc="-15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4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sz="2000" b="1" spc="-1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8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donnerai</a:t>
            </a:r>
            <a:r>
              <a:rPr sz="2000" b="1" spc="-15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3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sz="2000" b="1" spc="-1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3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repos</a:t>
            </a:r>
            <a:r>
              <a:rPr sz="2000" b="1" spc="-1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2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sz="2000" b="1" spc="-15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16920552-4503-404D-BFBC-CEAF49371339}"/>
              </a:ext>
            </a:extLst>
          </p:cNvPr>
          <p:cNvSpPr txBox="1"/>
          <p:nvPr/>
        </p:nvSpPr>
        <p:spPr>
          <a:xfrm>
            <a:off x="571664" y="5053802"/>
            <a:ext cx="6483186" cy="367998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0"/>
              </a:spcBef>
            </a:pPr>
            <a:r>
              <a:rPr sz="2000" spc="-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Lundi</a:t>
            </a:r>
            <a:r>
              <a:rPr sz="2000" spc="-114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spc="-114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Saint : </a:t>
            </a:r>
            <a:r>
              <a:rPr lang="fr-FR" sz="2000" spc="-16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mars  à  20h  - Messe </a:t>
            </a:r>
            <a:r>
              <a:rPr sz="2000" spc="-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sz="2000" spc="-11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spc="-114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Menthon-Saint-Bernard</a:t>
            </a:r>
            <a:r>
              <a:rPr sz="2000" spc="-114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2000" spc="-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16900"/>
              </a:lnSpc>
              <a:spcBef>
                <a:spcPts val="90"/>
              </a:spcBef>
            </a:pPr>
            <a:r>
              <a:rPr lang="fr-FR" sz="2000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Mardi Saint : </a:t>
            </a:r>
            <a:r>
              <a:rPr lang="fr-FR" sz="2000" spc="-16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 mars à 19h - </a:t>
            </a:r>
            <a:r>
              <a:rPr lang="fr-FR" sz="2000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Messe Chrismale </a:t>
            </a:r>
            <a:r>
              <a:rPr sz="2000" spc="-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sz="2000" spc="-10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spc="-1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Alby-sur-Chéran</a:t>
            </a:r>
            <a:r>
              <a:rPr sz="2000" spc="-11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spc="-11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2700" marR="5080">
              <a:lnSpc>
                <a:spcPct val="116900"/>
              </a:lnSpc>
              <a:spcBef>
                <a:spcPts val="90"/>
              </a:spcBef>
            </a:pPr>
            <a:r>
              <a:rPr lang="fr-FR" sz="2000" spc="-11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Mercredi  Saint : 1</a:t>
            </a:r>
            <a:r>
              <a:rPr lang="fr-FR" sz="2000" spc="-11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sz="2000" spc="-11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avril  à 20h - Célébration pénitentielle à </a:t>
            </a:r>
            <a:r>
              <a:rPr lang="fr-FR" sz="2000" spc="-114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Menthon-Saint-Bernard </a:t>
            </a:r>
            <a:endParaRPr lang="fr-FR" sz="2000" spc="-11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16900"/>
              </a:lnSpc>
              <a:spcBef>
                <a:spcPts val="90"/>
              </a:spcBef>
            </a:pPr>
            <a:r>
              <a:rPr lang="fr-FR" sz="2000" spc="-11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Jeudi  Saint : 2 avril à 19h - Cène du Seigneur à Menthon-Saint-Bernard </a:t>
            </a:r>
          </a:p>
          <a:p>
            <a:pPr marL="12700" marR="5080">
              <a:lnSpc>
                <a:spcPct val="116900"/>
              </a:lnSpc>
              <a:spcBef>
                <a:spcPts val="90"/>
              </a:spcBef>
            </a:pPr>
            <a:r>
              <a:rPr lang="fr-FR" sz="2000" spc="-11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Vendredi Saint : 3 avril à 15h - Chemin de Croix à l’Ermitage Saint-Germain et à 20h - Célébration de la Passion à Menthon-Saint-Bernard</a:t>
            </a:r>
          </a:p>
          <a:p>
            <a:pPr marL="12700" marR="5080">
              <a:lnSpc>
                <a:spcPct val="116900"/>
              </a:lnSpc>
              <a:spcBef>
                <a:spcPts val="90"/>
              </a:spcBef>
            </a:pPr>
            <a:r>
              <a:rPr lang="fr-FR" sz="2000" spc="-11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Samedi Saint :  4 avril à 20h - Vigile Pascale à Menthon-Saint-Bernard </a:t>
            </a:r>
          </a:p>
          <a:p>
            <a:pPr marL="12700" marR="5080">
              <a:lnSpc>
                <a:spcPct val="116900"/>
              </a:lnSpc>
              <a:spcBef>
                <a:spcPts val="90"/>
              </a:spcBef>
            </a:pPr>
            <a:r>
              <a:rPr lang="fr-FR" sz="2000" spc="-11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Dimanche de Pâques : 5 avril à 10h - messe de la Résurrection à  Alex</a:t>
            </a:r>
          </a:p>
          <a:p>
            <a:pPr marL="12700" marR="5080">
              <a:lnSpc>
                <a:spcPct val="116900"/>
              </a:lnSpc>
              <a:spcBef>
                <a:spcPts val="90"/>
              </a:spcBef>
            </a:pPr>
            <a:r>
              <a:rPr lang="fr-FR" sz="2000" spc="-11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à 18h à Bluffy</a:t>
            </a:r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C735C87B-EB1C-43B1-965A-65B43C52A88A}"/>
              </a:ext>
            </a:extLst>
          </p:cNvPr>
          <p:cNvSpPr txBox="1"/>
          <p:nvPr/>
        </p:nvSpPr>
        <p:spPr>
          <a:xfrm>
            <a:off x="1774252" y="9236075"/>
            <a:ext cx="4267200" cy="73930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wrap="square" lIns="0" tIns="41275" rIns="0" bIns="0" rtlCol="0">
            <a:spAutoFit/>
          </a:bodyPr>
          <a:lstStyle/>
          <a:p>
            <a:pPr marL="49530" algn="ctr"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solidFill>
                  <a:schemeClr val="tx1"/>
                </a:solidFill>
                <a:latin typeface="Tahoma"/>
                <a:cs typeface="Tahoma"/>
              </a:rPr>
              <a:t>Accueil</a:t>
            </a:r>
            <a:r>
              <a:rPr sz="1400" spc="60" dirty="0">
                <a:solidFill>
                  <a:schemeClr val="tx1"/>
                </a:solidFill>
                <a:latin typeface="Tahoma"/>
                <a:cs typeface="Tahoma"/>
              </a:rPr>
              <a:t> maison</a:t>
            </a:r>
            <a:r>
              <a:rPr sz="1400" spc="6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ahoma"/>
                <a:cs typeface="Tahoma"/>
              </a:rPr>
              <a:t>paroissiale</a:t>
            </a:r>
            <a:endParaRPr sz="140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z="1400" dirty="0">
                <a:solidFill>
                  <a:schemeClr val="tx1"/>
                </a:solidFill>
                <a:latin typeface="Tahoma"/>
                <a:cs typeface="Tahoma"/>
              </a:rPr>
              <a:t>9</a:t>
            </a:r>
            <a:r>
              <a:rPr sz="14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chemeClr val="tx1"/>
                </a:solidFill>
                <a:latin typeface="Tahoma"/>
                <a:cs typeface="Tahoma"/>
              </a:rPr>
              <a:t>rout</a:t>
            </a:r>
            <a:r>
              <a:rPr lang="fr-FR" sz="1400" spc="55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sz="14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chemeClr val="tx1"/>
                </a:solidFill>
                <a:latin typeface="Tahoma"/>
                <a:cs typeface="Tahoma"/>
              </a:rPr>
              <a:t>des</a:t>
            </a:r>
            <a:r>
              <a:rPr sz="14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chemeClr val="tx1"/>
                </a:solidFill>
                <a:latin typeface="Tahoma"/>
                <a:cs typeface="Tahoma"/>
              </a:rPr>
              <a:t>moulins</a:t>
            </a:r>
            <a:r>
              <a:rPr sz="14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fr-FR" sz="1400" spc="-40" dirty="0">
                <a:solidFill>
                  <a:schemeClr val="tx1"/>
                </a:solidFill>
                <a:latin typeface="Tahoma"/>
                <a:cs typeface="Tahoma"/>
              </a:rPr>
              <a:t>- </a:t>
            </a:r>
            <a:r>
              <a:rPr sz="1400" dirty="0">
                <a:solidFill>
                  <a:schemeClr val="tx1"/>
                </a:solidFill>
                <a:latin typeface="Tahoma"/>
                <a:cs typeface="Tahoma"/>
              </a:rPr>
              <a:t>74290</a:t>
            </a:r>
            <a:r>
              <a:rPr sz="14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chemeClr val="tx1"/>
                </a:solidFill>
                <a:latin typeface="Tahoma"/>
                <a:cs typeface="Tahoma"/>
              </a:rPr>
              <a:t>Menthon-</a:t>
            </a:r>
            <a:r>
              <a:rPr sz="1400" spc="-35" dirty="0">
                <a:solidFill>
                  <a:schemeClr val="tx1"/>
                </a:solidFill>
                <a:latin typeface="Tahoma"/>
                <a:cs typeface="Tahoma"/>
              </a:rPr>
              <a:t>St-</a:t>
            </a:r>
            <a:r>
              <a:rPr sz="1400" spc="50" dirty="0">
                <a:solidFill>
                  <a:schemeClr val="tx1"/>
                </a:solidFill>
                <a:latin typeface="Tahoma"/>
                <a:cs typeface="Tahoma"/>
              </a:rPr>
              <a:t>Bernard</a:t>
            </a:r>
            <a:endParaRPr sz="14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9530" algn="ctr">
              <a:lnSpc>
                <a:spcPct val="100000"/>
              </a:lnSpc>
              <a:spcBef>
                <a:spcPts val="225"/>
              </a:spcBef>
            </a:pPr>
            <a:r>
              <a:rPr lang="fr-FR" sz="1400" dirty="0">
                <a:solidFill>
                  <a:schemeClr val="tx1"/>
                </a:solidFill>
                <a:latin typeface="Tahoma"/>
                <a:cs typeface="Tahoma"/>
              </a:rPr>
              <a:t>Tél : </a:t>
            </a:r>
            <a:r>
              <a:rPr sz="1400" dirty="0">
                <a:solidFill>
                  <a:schemeClr val="tx1"/>
                </a:solidFill>
                <a:latin typeface="Tahoma"/>
                <a:cs typeface="Tahoma"/>
              </a:rPr>
              <a:t>04</a:t>
            </a:r>
            <a:r>
              <a:rPr sz="14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chemeClr val="tx1"/>
                </a:solidFill>
                <a:latin typeface="Tahoma"/>
                <a:cs typeface="Tahoma"/>
              </a:rPr>
              <a:t>50</a:t>
            </a:r>
            <a:r>
              <a:rPr sz="14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chemeClr val="tx1"/>
                </a:solidFill>
                <a:latin typeface="Tahoma"/>
                <a:cs typeface="Tahoma"/>
              </a:rPr>
              <a:t>60</a:t>
            </a:r>
            <a:r>
              <a:rPr sz="14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chemeClr val="tx1"/>
                </a:solidFill>
                <a:latin typeface="Tahoma"/>
                <a:cs typeface="Tahoma"/>
              </a:rPr>
              <a:t>12</a:t>
            </a:r>
            <a:r>
              <a:rPr sz="14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chemeClr val="tx1"/>
                </a:solidFill>
                <a:latin typeface="Tahoma"/>
                <a:cs typeface="Tahoma"/>
              </a:rPr>
              <a:t>53</a:t>
            </a:r>
            <a:endParaRPr sz="14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F203DCE-46D9-2775-8920-DACDE9FFC77E}"/>
              </a:ext>
            </a:extLst>
          </p:cNvPr>
          <p:cNvSpPr txBox="1"/>
          <p:nvPr/>
        </p:nvSpPr>
        <p:spPr>
          <a:xfrm>
            <a:off x="1104327" y="4206875"/>
            <a:ext cx="5356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Offices de la </a:t>
            </a:r>
            <a:r>
              <a:rPr lang="fr-FR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 Sainte</a:t>
            </a:r>
            <a:endParaRPr lang="fr-F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225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a9c8f16-b23d-4bbe-8a3c-e1bf3fd299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53F1AFA9F7F04D95883B84DA2845C5" ma:contentTypeVersion="9" ma:contentTypeDescription="Crée un document." ma:contentTypeScope="" ma:versionID="84ee2b033bd66da1f8c9aa5c339c693c">
  <xsd:schema xmlns:xsd="http://www.w3.org/2001/XMLSchema" xmlns:xs="http://www.w3.org/2001/XMLSchema" xmlns:p="http://schemas.microsoft.com/office/2006/metadata/properties" xmlns:ns3="3a9c8f16-b23d-4bbe-8a3c-e1bf3fd299a5" targetNamespace="http://schemas.microsoft.com/office/2006/metadata/properties" ma:root="true" ma:fieldsID="5fe015c13195ffaa25ee069c691b8004" ns3:_="">
    <xsd:import namespace="3a9c8f16-b23d-4bbe-8a3c-e1bf3fd299a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c8f16-b23d-4bbe-8a3c-e1bf3fd299a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B730E0-76BC-4D29-9798-D995516107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420F73-C5AC-4C65-A7A3-464952EC2B97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3a9c8f16-b23d-4bbe-8a3c-e1bf3fd299a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E82378A-7F70-45FE-AB88-AE4B0BC5E2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9c8f16-b23d-4bbe-8a3c-e1bf3fd299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440</Words>
  <Application>Microsoft Office PowerPoint</Application>
  <PresentationFormat>Personnalisé</PresentationFormat>
  <Paragraphs>48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Tahoma</vt:lpstr>
      <vt:lpstr>Office Theme</vt:lpstr>
      <vt:lpstr>Pâques</vt:lpstr>
      <vt:lpstr>Présentation PowerPoint</vt:lpstr>
      <vt:lpstr>Pâques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Ajouter un sous-titre</dc:title>
  <dc:creator>Hortense Houssay</dc:creator>
  <cp:keywords>DAGhiRR1TPQ,BAF5egcyufA,0</cp:keywords>
  <cp:lastModifiedBy>st-germain-du-lac@diocese-annecy.fr</cp:lastModifiedBy>
  <cp:revision>19</cp:revision>
  <cp:lastPrinted>2026-02-24T10:43:40Z</cp:lastPrinted>
  <dcterms:created xsi:type="dcterms:W3CDTF">2026-02-18T11:38:12Z</dcterms:created>
  <dcterms:modified xsi:type="dcterms:W3CDTF">2026-03-10T10:33:07Z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2025-03-26T00:00:00Z</vt:filetime>
  </property>
  <property fmtid="{D5CDD505-2E9C-101B-9397-08002B2CF9AE}" pid="3" name="Creator">
    <vt:lpwstr>Canva</vt:lpwstr>
  </property>
  <property fmtid="{D5CDD505-2E9C-101B-9397-08002B2CF9AE}" pid="4" name="LastSaved">
    <vt:filetime>2026-02-18T00:00:00Z</vt:filetime>
  </property>
  <property fmtid="{D5CDD505-2E9C-101B-9397-08002B2CF9AE}" pid="5" name="Producer">
    <vt:lpwstr>Canva</vt:lpwstr>
  </property>
  <property fmtid="{D5CDD505-2E9C-101B-9397-08002B2CF9AE}" pid="6" name="ContentTypeId">
    <vt:lpwstr>0x0101004C53F1AFA9F7F04D95883B84DA2845C5</vt:lpwstr>
  </property>
</Properties>
</file>