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media/image11.svg" ContentType="image/svg+xml"/>
  <Override PartName="/ppt/media/image13.svg" ContentType="image/svg+xml"/>
  <Override PartName="/ppt/media/image15.svg" ContentType="image/svg+xml"/>
  <Override PartName="/ppt/media/image17.svg" ContentType="image/svg+xml"/>
  <Override PartName="/ppt/media/image19.svg" ContentType="image/svg+xml"/>
  <Override PartName="/ppt/media/image2.svg" ContentType="image/svg+xml"/>
  <Override PartName="/ppt/media/image21.svg" ContentType="image/svg+xml"/>
  <Override PartName="/ppt/media/image23.svg" ContentType="image/svg+xml"/>
  <Override PartName="/ppt/media/image25.svg" ContentType="image/svg+xml"/>
  <Override PartName="/ppt/media/image27.svg" ContentType="image/svg+xml"/>
  <Override PartName="/ppt/media/image29.svg" ContentType="image/svg+xml"/>
  <Override PartName="/ppt/media/image31.svg" ContentType="image/svg+xml"/>
  <Override PartName="/ppt/media/image33.svg" ContentType="image/svg+xml"/>
  <Override PartName="/ppt/media/image38.svg" ContentType="image/svg+xml"/>
  <Override PartName="/ppt/media/image4.svg" ContentType="image/svg+xml"/>
  <Override PartName="/ppt/media/image41.svg" ContentType="image/svg+xml"/>
  <Override PartName="/ppt/media/image44.svg" ContentType="image/svg+xml"/>
  <Override PartName="/ppt/media/image48.svg" ContentType="image/svg+xml"/>
  <Override PartName="/ppt/media/image50.svg" ContentType="image/svg+xml"/>
  <Override PartName="/ppt/media/image6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56" r:id="rId3"/>
    <p:sldId id="257" r:id="rId4"/>
    <p:sldId id="258" r:id="rId5"/>
    <p:sldId id="259" r:id="rId6"/>
    <p:sldId id="260" r:id="rId7"/>
    <p:sldId id="261" r:id="rId9"/>
    <p:sldId id="262" r:id="rId10"/>
    <p:sldId id="263" r:id="rId11"/>
    <p:sldId id="264" r:id="rId12"/>
    <p:sldId id="265" r:id="rId13"/>
    <p:sldId id="269" r:id="rId14"/>
    <p:sldId id="266" r:id="rId15"/>
  </p:sldIdLst>
  <p:sldSz cx="18288000" cy="10287000"/>
  <p:notesSz cx="6858000" cy="9144000"/>
  <p:embeddedFontLst>
    <p:embeddedFont>
      <p:font typeface="Adumu Regular" panose="02000503000000000000"/>
      <p:regular r:id="rId19"/>
    </p:embeddedFont>
    <p:embeddedFont>
      <p:font typeface="League Spartan" panose="00000800000000000000"/>
      <p:bold r:id="rId20"/>
    </p:embeddedFont>
    <p:embeddedFont>
      <p:font typeface="Open Sans Italics" panose="020B0606030504020204"/>
      <p:italic r:id="rId21"/>
    </p:embeddedFont>
    <p:embeddedFont>
      <p:font typeface="Open Sans Bold" panose="020B0806030504020204"/>
      <p:bold r:id="rId22"/>
    </p:embeddedFont>
    <p:embeddedFont>
      <p:font typeface="Open Sans" panose="020B0606030504020204"/>
      <p:regular r:id="rId23"/>
    </p:embeddedFont>
    <p:embeddedFont>
      <p:font typeface="Open Sans Bold Italics" panose="020B0806030504020204"/>
      <p:boldItalic r:id="rId24"/>
    </p:embeddedFont>
    <p:embeddedFont>
      <p:font typeface="Calibri" panose="020F0502020204030204" charset="0"/>
      <p:regular r:id="rId25"/>
      <p:bold r:id="rId26"/>
      <p:italic r:id="rId27"/>
      <p:boldItalic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67662" autoAdjust="0"/>
  </p:normalViewPr>
  <p:slideViewPr>
    <p:cSldViewPr showGuides="1">
      <p:cViewPr varScale="1">
        <p:scale>
          <a:sx n="37" d="100"/>
          <a:sy n="37" d="100"/>
        </p:scale>
        <p:origin x="2318" y="23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font" Target="fonts/font10.fntdata"/><Relationship Id="rId27" Type="http://schemas.openxmlformats.org/officeDocument/2006/relationships/font" Target="fonts/font9.fntdata"/><Relationship Id="rId26" Type="http://schemas.openxmlformats.org/officeDocument/2006/relationships/font" Target="fonts/font8.fntdata"/><Relationship Id="rId25" Type="http://schemas.openxmlformats.org/officeDocument/2006/relationships/font" Target="fonts/font7.fntdata"/><Relationship Id="rId24" Type="http://schemas.openxmlformats.org/officeDocument/2006/relationships/font" Target="fonts/font6.fntdata"/><Relationship Id="rId23" Type="http://schemas.openxmlformats.org/officeDocument/2006/relationships/font" Target="fonts/font5.fntdata"/><Relationship Id="rId22" Type="http://schemas.openxmlformats.org/officeDocument/2006/relationships/font" Target="fonts/font4.fntdata"/><Relationship Id="rId21" Type="http://schemas.openxmlformats.org/officeDocument/2006/relationships/font" Target="fonts/font3.fntdata"/><Relationship Id="rId20" Type="http://schemas.openxmlformats.org/officeDocument/2006/relationships/font" Target="fonts/font2.fntdata"/><Relationship Id="rId2" Type="http://schemas.openxmlformats.org/officeDocument/2006/relationships/theme" Target="theme/theme1.xml"/><Relationship Id="rId19" Type="http://schemas.openxmlformats.org/officeDocument/2006/relationships/font" Target="fonts/font1.fntdata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B74CD4-7999-44CF-9AFF-743D01774ED2}" type="datetimeFigureOut">
              <a:rPr lang="fr-FR" smtClean="0"/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  <a:endParaRPr lang="fr-FR"/>
          </a:p>
          <a:p>
            <a:pPr lvl="1"/>
            <a:r>
              <a:rPr lang="fr-FR"/>
              <a:t>Deuxième niveau</a:t>
            </a:r>
            <a:endParaRPr lang="fr-FR"/>
          </a:p>
          <a:p>
            <a:pPr lvl="2"/>
            <a:r>
              <a:rPr lang="fr-FR"/>
              <a:t>Troisième niveau</a:t>
            </a:r>
            <a:endParaRPr lang="fr-FR"/>
          </a:p>
          <a:p>
            <a:pPr lvl="3"/>
            <a:r>
              <a:rPr lang="fr-FR"/>
              <a:t>Quatrième niveau</a:t>
            </a:r>
            <a:endParaRPr lang="fr-FR"/>
          </a:p>
          <a:p>
            <a:pPr lvl="4"/>
            <a:r>
              <a:rPr lang="fr-FR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F528E7-E9AF-41FB-937A-582F00CFD049}" type="slidenum">
              <a:rPr lang="fr-FR" smtClean="0"/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F528E7-E9AF-41FB-937A-582F00CFD049}" type="slidenum">
              <a:rPr lang="fr-FR" smtClean="0"/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sv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Relationship Id="rId32" Type="http://schemas.openxmlformats.org/officeDocument/2006/relationships/slideLayout" Target="../slideLayouts/slideLayout7.xml"/><Relationship Id="rId31" Type="http://schemas.openxmlformats.org/officeDocument/2006/relationships/image" Target="../media/image31.svg"/><Relationship Id="rId30" Type="http://schemas.openxmlformats.org/officeDocument/2006/relationships/image" Target="../media/image30.png"/><Relationship Id="rId3" Type="http://schemas.openxmlformats.org/officeDocument/2006/relationships/image" Target="../media/image3.png"/><Relationship Id="rId29" Type="http://schemas.openxmlformats.org/officeDocument/2006/relationships/image" Target="../media/image29.svg"/><Relationship Id="rId28" Type="http://schemas.openxmlformats.org/officeDocument/2006/relationships/image" Target="../media/image28.png"/><Relationship Id="rId27" Type="http://schemas.openxmlformats.org/officeDocument/2006/relationships/image" Target="../media/image27.svg"/><Relationship Id="rId26" Type="http://schemas.openxmlformats.org/officeDocument/2006/relationships/image" Target="../media/image26.png"/><Relationship Id="rId25" Type="http://schemas.openxmlformats.org/officeDocument/2006/relationships/image" Target="../media/image25.svg"/><Relationship Id="rId24" Type="http://schemas.openxmlformats.org/officeDocument/2006/relationships/image" Target="../media/image24.png"/><Relationship Id="rId23" Type="http://schemas.openxmlformats.org/officeDocument/2006/relationships/image" Target="../media/image23.svg"/><Relationship Id="rId22" Type="http://schemas.openxmlformats.org/officeDocument/2006/relationships/image" Target="../media/image22.png"/><Relationship Id="rId21" Type="http://schemas.openxmlformats.org/officeDocument/2006/relationships/image" Target="../media/image21.svg"/><Relationship Id="rId20" Type="http://schemas.openxmlformats.org/officeDocument/2006/relationships/image" Target="../media/image20.png"/><Relationship Id="rId2" Type="http://schemas.openxmlformats.org/officeDocument/2006/relationships/image" Target="../media/image2.svg"/><Relationship Id="rId19" Type="http://schemas.openxmlformats.org/officeDocument/2006/relationships/image" Target="../media/image19.svg"/><Relationship Id="rId18" Type="http://schemas.openxmlformats.org/officeDocument/2006/relationships/image" Target="../media/image18.png"/><Relationship Id="rId17" Type="http://schemas.openxmlformats.org/officeDocument/2006/relationships/image" Target="../media/image17.svg"/><Relationship Id="rId16" Type="http://schemas.openxmlformats.org/officeDocument/2006/relationships/image" Target="../media/image16.png"/><Relationship Id="rId15" Type="http://schemas.openxmlformats.org/officeDocument/2006/relationships/image" Target="../media/image15.svg"/><Relationship Id="rId14" Type="http://schemas.openxmlformats.org/officeDocument/2006/relationships/image" Target="../media/image14.png"/><Relationship Id="rId13" Type="http://schemas.openxmlformats.org/officeDocument/2006/relationships/image" Target="../media/image13.svg"/><Relationship Id="rId12" Type="http://schemas.openxmlformats.org/officeDocument/2006/relationships/image" Target="../media/image12.png"/><Relationship Id="rId11" Type="http://schemas.openxmlformats.org/officeDocument/2006/relationships/image" Target="../media/image11.svg"/><Relationship Id="rId10" Type="http://schemas.openxmlformats.org/officeDocument/2006/relationships/image" Target="../media/image10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png"/><Relationship Id="rId8" Type="http://schemas.openxmlformats.org/officeDocument/2006/relationships/image" Target="../media/image13.svg"/><Relationship Id="rId7" Type="http://schemas.openxmlformats.org/officeDocument/2006/relationships/image" Target="../media/image12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Relationship Id="rId3" Type="http://schemas.openxmlformats.org/officeDocument/2006/relationships/image" Target="../media/image26.png"/><Relationship Id="rId21" Type="http://schemas.openxmlformats.org/officeDocument/2006/relationships/slideLayout" Target="../slideLayouts/slideLayout7.xml"/><Relationship Id="rId20" Type="http://schemas.openxmlformats.org/officeDocument/2006/relationships/image" Target="../media/image50.svg"/><Relationship Id="rId2" Type="http://schemas.openxmlformats.org/officeDocument/2006/relationships/image" Target="../media/image2.svg"/><Relationship Id="rId19" Type="http://schemas.openxmlformats.org/officeDocument/2006/relationships/image" Target="../media/image49.png"/><Relationship Id="rId18" Type="http://schemas.openxmlformats.org/officeDocument/2006/relationships/image" Target="../media/image11.svg"/><Relationship Id="rId17" Type="http://schemas.openxmlformats.org/officeDocument/2006/relationships/image" Target="../media/image10.png"/><Relationship Id="rId16" Type="http://schemas.openxmlformats.org/officeDocument/2006/relationships/image" Target="../media/image19.svg"/><Relationship Id="rId15" Type="http://schemas.openxmlformats.org/officeDocument/2006/relationships/image" Target="../media/image18.png"/><Relationship Id="rId14" Type="http://schemas.openxmlformats.org/officeDocument/2006/relationships/image" Target="../media/image21.svg"/><Relationship Id="rId13" Type="http://schemas.openxmlformats.org/officeDocument/2006/relationships/image" Target="../media/image20.png"/><Relationship Id="rId12" Type="http://schemas.openxmlformats.org/officeDocument/2006/relationships/image" Target="../media/image25.svg"/><Relationship Id="rId11" Type="http://schemas.openxmlformats.org/officeDocument/2006/relationships/image" Target="../media/image24.png"/><Relationship Id="rId10" Type="http://schemas.openxmlformats.org/officeDocument/2006/relationships/image" Target="../media/image23.svg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png"/><Relationship Id="rId8" Type="http://schemas.openxmlformats.org/officeDocument/2006/relationships/image" Target="../media/image13.svg"/><Relationship Id="rId7" Type="http://schemas.openxmlformats.org/officeDocument/2006/relationships/image" Target="../media/image12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Relationship Id="rId3" Type="http://schemas.openxmlformats.org/officeDocument/2006/relationships/image" Target="../media/image26.png"/><Relationship Id="rId24" Type="http://schemas.openxmlformats.org/officeDocument/2006/relationships/slideLayout" Target="../slideLayouts/slideLayout7.xml"/><Relationship Id="rId23" Type="http://schemas.openxmlformats.org/officeDocument/2006/relationships/hyperlink" Target="https://www.youtube.com/watch?v=KTTWNkL7oSA" TargetMode="External"/><Relationship Id="rId22" Type="http://schemas.openxmlformats.org/officeDocument/2006/relationships/hyperlink" Target="https://www.youtube.com/shorts/ChRQH6IwYTk" TargetMode="External"/><Relationship Id="rId21" Type="http://schemas.openxmlformats.org/officeDocument/2006/relationships/image" Target="../media/image53.png"/><Relationship Id="rId20" Type="http://schemas.openxmlformats.org/officeDocument/2006/relationships/image" Target="../media/image52.png"/><Relationship Id="rId2" Type="http://schemas.openxmlformats.org/officeDocument/2006/relationships/image" Target="../media/image2.svg"/><Relationship Id="rId19" Type="http://schemas.openxmlformats.org/officeDocument/2006/relationships/image" Target="../media/image51.png"/><Relationship Id="rId18" Type="http://schemas.openxmlformats.org/officeDocument/2006/relationships/image" Target="../media/image11.svg"/><Relationship Id="rId17" Type="http://schemas.openxmlformats.org/officeDocument/2006/relationships/image" Target="../media/image10.png"/><Relationship Id="rId16" Type="http://schemas.openxmlformats.org/officeDocument/2006/relationships/image" Target="../media/image19.svg"/><Relationship Id="rId15" Type="http://schemas.openxmlformats.org/officeDocument/2006/relationships/image" Target="../media/image18.png"/><Relationship Id="rId14" Type="http://schemas.openxmlformats.org/officeDocument/2006/relationships/image" Target="../media/image21.svg"/><Relationship Id="rId13" Type="http://schemas.openxmlformats.org/officeDocument/2006/relationships/image" Target="../media/image20.png"/><Relationship Id="rId12" Type="http://schemas.openxmlformats.org/officeDocument/2006/relationships/image" Target="../media/image25.svg"/><Relationship Id="rId11" Type="http://schemas.openxmlformats.org/officeDocument/2006/relationships/image" Target="../media/image24.png"/><Relationship Id="rId10" Type="http://schemas.openxmlformats.org/officeDocument/2006/relationships/image" Target="../media/image23.svg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sv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Relationship Id="rId32" Type="http://schemas.openxmlformats.org/officeDocument/2006/relationships/slideLayout" Target="../slideLayouts/slideLayout7.xml"/><Relationship Id="rId31" Type="http://schemas.openxmlformats.org/officeDocument/2006/relationships/image" Target="../media/image31.svg"/><Relationship Id="rId30" Type="http://schemas.openxmlformats.org/officeDocument/2006/relationships/image" Target="../media/image30.png"/><Relationship Id="rId3" Type="http://schemas.openxmlformats.org/officeDocument/2006/relationships/image" Target="../media/image3.png"/><Relationship Id="rId29" Type="http://schemas.openxmlformats.org/officeDocument/2006/relationships/image" Target="../media/image29.svg"/><Relationship Id="rId28" Type="http://schemas.openxmlformats.org/officeDocument/2006/relationships/image" Target="../media/image28.png"/><Relationship Id="rId27" Type="http://schemas.openxmlformats.org/officeDocument/2006/relationships/image" Target="../media/image27.svg"/><Relationship Id="rId26" Type="http://schemas.openxmlformats.org/officeDocument/2006/relationships/image" Target="../media/image26.png"/><Relationship Id="rId25" Type="http://schemas.openxmlformats.org/officeDocument/2006/relationships/image" Target="../media/image25.svg"/><Relationship Id="rId24" Type="http://schemas.openxmlformats.org/officeDocument/2006/relationships/image" Target="../media/image24.png"/><Relationship Id="rId23" Type="http://schemas.openxmlformats.org/officeDocument/2006/relationships/image" Target="../media/image23.svg"/><Relationship Id="rId22" Type="http://schemas.openxmlformats.org/officeDocument/2006/relationships/image" Target="../media/image22.png"/><Relationship Id="rId21" Type="http://schemas.openxmlformats.org/officeDocument/2006/relationships/image" Target="../media/image21.svg"/><Relationship Id="rId20" Type="http://schemas.openxmlformats.org/officeDocument/2006/relationships/image" Target="../media/image20.png"/><Relationship Id="rId2" Type="http://schemas.openxmlformats.org/officeDocument/2006/relationships/image" Target="../media/image2.svg"/><Relationship Id="rId19" Type="http://schemas.openxmlformats.org/officeDocument/2006/relationships/image" Target="../media/image19.svg"/><Relationship Id="rId18" Type="http://schemas.openxmlformats.org/officeDocument/2006/relationships/image" Target="../media/image18.png"/><Relationship Id="rId17" Type="http://schemas.openxmlformats.org/officeDocument/2006/relationships/image" Target="../media/image17.svg"/><Relationship Id="rId16" Type="http://schemas.openxmlformats.org/officeDocument/2006/relationships/image" Target="../media/image16.png"/><Relationship Id="rId15" Type="http://schemas.openxmlformats.org/officeDocument/2006/relationships/image" Target="../media/image15.svg"/><Relationship Id="rId14" Type="http://schemas.openxmlformats.org/officeDocument/2006/relationships/image" Target="../media/image14.png"/><Relationship Id="rId13" Type="http://schemas.openxmlformats.org/officeDocument/2006/relationships/image" Target="../media/image13.svg"/><Relationship Id="rId12" Type="http://schemas.openxmlformats.org/officeDocument/2006/relationships/image" Target="../media/image12.png"/><Relationship Id="rId11" Type="http://schemas.openxmlformats.org/officeDocument/2006/relationships/image" Target="../media/image11.svg"/><Relationship Id="rId10" Type="http://schemas.openxmlformats.org/officeDocument/2006/relationships/image" Target="../media/image10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png"/><Relationship Id="rId8" Type="http://schemas.openxmlformats.org/officeDocument/2006/relationships/image" Target="../media/image13.svg"/><Relationship Id="rId7" Type="http://schemas.openxmlformats.org/officeDocument/2006/relationships/image" Target="../media/image12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Relationship Id="rId3" Type="http://schemas.openxmlformats.org/officeDocument/2006/relationships/image" Target="../media/image26.png"/><Relationship Id="rId2" Type="http://schemas.openxmlformats.org/officeDocument/2006/relationships/image" Target="../media/image2.svg"/><Relationship Id="rId19" Type="http://schemas.openxmlformats.org/officeDocument/2006/relationships/slideLayout" Target="../slideLayouts/slideLayout7.xml"/><Relationship Id="rId18" Type="http://schemas.openxmlformats.org/officeDocument/2006/relationships/image" Target="../media/image11.svg"/><Relationship Id="rId17" Type="http://schemas.openxmlformats.org/officeDocument/2006/relationships/image" Target="../media/image10.png"/><Relationship Id="rId16" Type="http://schemas.openxmlformats.org/officeDocument/2006/relationships/image" Target="../media/image19.svg"/><Relationship Id="rId15" Type="http://schemas.openxmlformats.org/officeDocument/2006/relationships/image" Target="../media/image18.png"/><Relationship Id="rId14" Type="http://schemas.openxmlformats.org/officeDocument/2006/relationships/image" Target="../media/image21.svg"/><Relationship Id="rId13" Type="http://schemas.openxmlformats.org/officeDocument/2006/relationships/image" Target="../media/image20.png"/><Relationship Id="rId12" Type="http://schemas.openxmlformats.org/officeDocument/2006/relationships/image" Target="../media/image25.svg"/><Relationship Id="rId11" Type="http://schemas.openxmlformats.org/officeDocument/2006/relationships/image" Target="../media/image24.png"/><Relationship Id="rId10" Type="http://schemas.openxmlformats.org/officeDocument/2006/relationships/image" Target="../media/image23.sv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png"/><Relationship Id="rId8" Type="http://schemas.openxmlformats.org/officeDocument/2006/relationships/image" Target="../media/image13.svg"/><Relationship Id="rId7" Type="http://schemas.openxmlformats.org/officeDocument/2006/relationships/image" Target="../media/image12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Relationship Id="rId3" Type="http://schemas.openxmlformats.org/officeDocument/2006/relationships/image" Target="../media/image26.png"/><Relationship Id="rId2" Type="http://schemas.openxmlformats.org/officeDocument/2006/relationships/image" Target="../media/image2.svg"/><Relationship Id="rId19" Type="http://schemas.openxmlformats.org/officeDocument/2006/relationships/slideLayout" Target="../slideLayouts/slideLayout7.xml"/><Relationship Id="rId18" Type="http://schemas.openxmlformats.org/officeDocument/2006/relationships/image" Target="../media/image11.svg"/><Relationship Id="rId17" Type="http://schemas.openxmlformats.org/officeDocument/2006/relationships/image" Target="../media/image10.png"/><Relationship Id="rId16" Type="http://schemas.openxmlformats.org/officeDocument/2006/relationships/image" Target="../media/image19.svg"/><Relationship Id="rId15" Type="http://schemas.openxmlformats.org/officeDocument/2006/relationships/image" Target="../media/image18.png"/><Relationship Id="rId14" Type="http://schemas.openxmlformats.org/officeDocument/2006/relationships/image" Target="../media/image21.svg"/><Relationship Id="rId13" Type="http://schemas.openxmlformats.org/officeDocument/2006/relationships/image" Target="../media/image20.png"/><Relationship Id="rId12" Type="http://schemas.openxmlformats.org/officeDocument/2006/relationships/image" Target="../media/image25.svg"/><Relationship Id="rId11" Type="http://schemas.openxmlformats.org/officeDocument/2006/relationships/image" Target="../media/image24.png"/><Relationship Id="rId10" Type="http://schemas.openxmlformats.org/officeDocument/2006/relationships/image" Target="../media/image23.sv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png"/><Relationship Id="rId8" Type="http://schemas.openxmlformats.org/officeDocument/2006/relationships/image" Target="../media/image13.svg"/><Relationship Id="rId7" Type="http://schemas.openxmlformats.org/officeDocument/2006/relationships/image" Target="../media/image12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Relationship Id="rId3" Type="http://schemas.openxmlformats.org/officeDocument/2006/relationships/image" Target="../media/image26.png"/><Relationship Id="rId21" Type="http://schemas.openxmlformats.org/officeDocument/2006/relationships/slideLayout" Target="../slideLayouts/slideLayout7.xml"/><Relationship Id="rId20" Type="http://schemas.openxmlformats.org/officeDocument/2006/relationships/image" Target="../media/image33.svg"/><Relationship Id="rId2" Type="http://schemas.openxmlformats.org/officeDocument/2006/relationships/image" Target="../media/image2.svg"/><Relationship Id="rId19" Type="http://schemas.openxmlformats.org/officeDocument/2006/relationships/image" Target="../media/image32.png"/><Relationship Id="rId18" Type="http://schemas.openxmlformats.org/officeDocument/2006/relationships/image" Target="../media/image11.svg"/><Relationship Id="rId17" Type="http://schemas.openxmlformats.org/officeDocument/2006/relationships/image" Target="../media/image10.png"/><Relationship Id="rId16" Type="http://schemas.openxmlformats.org/officeDocument/2006/relationships/image" Target="../media/image19.svg"/><Relationship Id="rId15" Type="http://schemas.openxmlformats.org/officeDocument/2006/relationships/image" Target="../media/image18.png"/><Relationship Id="rId14" Type="http://schemas.openxmlformats.org/officeDocument/2006/relationships/image" Target="../media/image21.svg"/><Relationship Id="rId13" Type="http://schemas.openxmlformats.org/officeDocument/2006/relationships/image" Target="../media/image20.png"/><Relationship Id="rId12" Type="http://schemas.openxmlformats.org/officeDocument/2006/relationships/image" Target="../media/image25.svg"/><Relationship Id="rId11" Type="http://schemas.openxmlformats.org/officeDocument/2006/relationships/image" Target="../media/image24.png"/><Relationship Id="rId10" Type="http://schemas.openxmlformats.org/officeDocument/2006/relationships/image" Target="../media/image23.sv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png"/><Relationship Id="rId8" Type="http://schemas.openxmlformats.org/officeDocument/2006/relationships/image" Target="../media/image13.svg"/><Relationship Id="rId7" Type="http://schemas.openxmlformats.org/officeDocument/2006/relationships/image" Target="../media/image12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Relationship Id="rId3" Type="http://schemas.openxmlformats.org/officeDocument/2006/relationships/image" Target="../media/image26.png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7.xml"/><Relationship Id="rId21" Type="http://schemas.openxmlformats.org/officeDocument/2006/relationships/image" Target="../media/image36.jpeg"/><Relationship Id="rId20" Type="http://schemas.openxmlformats.org/officeDocument/2006/relationships/image" Target="../media/image35.png"/><Relationship Id="rId2" Type="http://schemas.openxmlformats.org/officeDocument/2006/relationships/image" Target="../media/image2.svg"/><Relationship Id="rId19" Type="http://schemas.openxmlformats.org/officeDocument/2006/relationships/image" Target="../media/image34.png"/><Relationship Id="rId18" Type="http://schemas.openxmlformats.org/officeDocument/2006/relationships/image" Target="../media/image11.svg"/><Relationship Id="rId17" Type="http://schemas.openxmlformats.org/officeDocument/2006/relationships/image" Target="../media/image10.png"/><Relationship Id="rId16" Type="http://schemas.openxmlformats.org/officeDocument/2006/relationships/image" Target="../media/image19.svg"/><Relationship Id="rId15" Type="http://schemas.openxmlformats.org/officeDocument/2006/relationships/image" Target="../media/image18.png"/><Relationship Id="rId14" Type="http://schemas.openxmlformats.org/officeDocument/2006/relationships/image" Target="../media/image21.svg"/><Relationship Id="rId13" Type="http://schemas.openxmlformats.org/officeDocument/2006/relationships/image" Target="../media/image20.png"/><Relationship Id="rId12" Type="http://schemas.openxmlformats.org/officeDocument/2006/relationships/image" Target="../media/image25.svg"/><Relationship Id="rId11" Type="http://schemas.openxmlformats.org/officeDocument/2006/relationships/image" Target="../media/image24.png"/><Relationship Id="rId10" Type="http://schemas.openxmlformats.org/officeDocument/2006/relationships/image" Target="../media/image23.sv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png"/><Relationship Id="rId8" Type="http://schemas.openxmlformats.org/officeDocument/2006/relationships/image" Target="../media/image13.svg"/><Relationship Id="rId7" Type="http://schemas.openxmlformats.org/officeDocument/2006/relationships/image" Target="../media/image12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Relationship Id="rId3" Type="http://schemas.openxmlformats.org/officeDocument/2006/relationships/image" Target="../media/image26.png"/><Relationship Id="rId2" Type="http://schemas.openxmlformats.org/officeDocument/2006/relationships/image" Target="../media/image2.svg"/><Relationship Id="rId19" Type="http://schemas.openxmlformats.org/officeDocument/2006/relationships/slideLayout" Target="../slideLayouts/slideLayout7.xml"/><Relationship Id="rId18" Type="http://schemas.openxmlformats.org/officeDocument/2006/relationships/image" Target="../media/image11.svg"/><Relationship Id="rId17" Type="http://schemas.openxmlformats.org/officeDocument/2006/relationships/image" Target="../media/image10.png"/><Relationship Id="rId16" Type="http://schemas.openxmlformats.org/officeDocument/2006/relationships/image" Target="../media/image19.svg"/><Relationship Id="rId15" Type="http://schemas.openxmlformats.org/officeDocument/2006/relationships/image" Target="../media/image18.png"/><Relationship Id="rId14" Type="http://schemas.openxmlformats.org/officeDocument/2006/relationships/image" Target="../media/image21.svg"/><Relationship Id="rId13" Type="http://schemas.openxmlformats.org/officeDocument/2006/relationships/image" Target="../media/image20.png"/><Relationship Id="rId12" Type="http://schemas.openxmlformats.org/officeDocument/2006/relationships/image" Target="../media/image25.svg"/><Relationship Id="rId11" Type="http://schemas.openxmlformats.org/officeDocument/2006/relationships/image" Target="../media/image24.png"/><Relationship Id="rId10" Type="http://schemas.openxmlformats.org/officeDocument/2006/relationships/image" Target="../media/image23.sv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png"/><Relationship Id="rId8" Type="http://schemas.openxmlformats.org/officeDocument/2006/relationships/image" Target="../media/image13.svg"/><Relationship Id="rId7" Type="http://schemas.openxmlformats.org/officeDocument/2006/relationships/image" Target="../media/image12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Relationship Id="rId3" Type="http://schemas.openxmlformats.org/officeDocument/2006/relationships/image" Target="../media/image26.png"/><Relationship Id="rId29" Type="http://schemas.openxmlformats.org/officeDocument/2006/relationships/slideLayout" Target="../slideLayouts/slideLayout7.xml"/><Relationship Id="rId28" Type="http://schemas.openxmlformats.org/officeDocument/2006/relationships/image" Target="../media/image46.png"/><Relationship Id="rId27" Type="http://schemas.openxmlformats.org/officeDocument/2006/relationships/image" Target="../media/image45.png"/><Relationship Id="rId26" Type="http://schemas.openxmlformats.org/officeDocument/2006/relationships/image" Target="../media/image44.svg"/><Relationship Id="rId25" Type="http://schemas.openxmlformats.org/officeDocument/2006/relationships/image" Target="../media/image43.png"/><Relationship Id="rId24" Type="http://schemas.openxmlformats.org/officeDocument/2006/relationships/image" Target="../media/image42.png"/><Relationship Id="rId23" Type="http://schemas.openxmlformats.org/officeDocument/2006/relationships/image" Target="../media/image41.svg"/><Relationship Id="rId22" Type="http://schemas.openxmlformats.org/officeDocument/2006/relationships/image" Target="../media/image40.png"/><Relationship Id="rId21" Type="http://schemas.openxmlformats.org/officeDocument/2006/relationships/image" Target="../media/image39.png"/><Relationship Id="rId20" Type="http://schemas.openxmlformats.org/officeDocument/2006/relationships/image" Target="../media/image38.svg"/><Relationship Id="rId2" Type="http://schemas.openxmlformats.org/officeDocument/2006/relationships/image" Target="../media/image2.svg"/><Relationship Id="rId19" Type="http://schemas.openxmlformats.org/officeDocument/2006/relationships/image" Target="../media/image37.png"/><Relationship Id="rId18" Type="http://schemas.openxmlformats.org/officeDocument/2006/relationships/image" Target="../media/image11.svg"/><Relationship Id="rId17" Type="http://schemas.openxmlformats.org/officeDocument/2006/relationships/image" Target="../media/image10.png"/><Relationship Id="rId16" Type="http://schemas.openxmlformats.org/officeDocument/2006/relationships/image" Target="../media/image19.svg"/><Relationship Id="rId15" Type="http://schemas.openxmlformats.org/officeDocument/2006/relationships/image" Target="../media/image18.png"/><Relationship Id="rId14" Type="http://schemas.openxmlformats.org/officeDocument/2006/relationships/image" Target="../media/image21.svg"/><Relationship Id="rId13" Type="http://schemas.openxmlformats.org/officeDocument/2006/relationships/image" Target="../media/image20.png"/><Relationship Id="rId12" Type="http://schemas.openxmlformats.org/officeDocument/2006/relationships/image" Target="../media/image25.svg"/><Relationship Id="rId11" Type="http://schemas.openxmlformats.org/officeDocument/2006/relationships/image" Target="../media/image24.png"/><Relationship Id="rId10" Type="http://schemas.openxmlformats.org/officeDocument/2006/relationships/image" Target="../media/image23.sv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png"/><Relationship Id="rId8" Type="http://schemas.openxmlformats.org/officeDocument/2006/relationships/image" Target="../media/image13.svg"/><Relationship Id="rId7" Type="http://schemas.openxmlformats.org/officeDocument/2006/relationships/image" Target="../media/image12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Relationship Id="rId3" Type="http://schemas.openxmlformats.org/officeDocument/2006/relationships/image" Target="../media/image26.png"/><Relationship Id="rId21" Type="http://schemas.openxmlformats.org/officeDocument/2006/relationships/slideLayout" Target="../slideLayouts/slideLayout7.xml"/><Relationship Id="rId20" Type="http://schemas.openxmlformats.org/officeDocument/2006/relationships/image" Target="../media/image38.svg"/><Relationship Id="rId2" Type="http://schemas.openxmlformats.org/officeDocument/2006/relationships/image" Target="../media/image2.svg"/><Relationship Id="rId19" Type="http://schemas.openxmlformats.org/officeDocument/2006/relationships/image" Target="../media/image37.png"/><Relationship Id="rId18" Type="http://schemas.openxmlformats.org/officeDocument/2006/relationships/image" Target="../media/image11.svg"/><Relationship Id="rId17" Type="http://schemas.openxmlformats.org/officeDocument/2006/relationships/image" Target="../media/image10.png"/><Relationship Id="rId16" Type="http://schemas.openxmlformats.org/officeDocument/2006/relationships/image" Target="../media/image19.svg"/><Relationship Id="rId15" Type="http://schemas.openxmlformats.org/officeDocument/2006/relationships/image" Target="../media/image18.png"/><Relationship Id="rId14" Type="http://schemas.openxmlformats.org/officeDocument/2006/relationships/image" Target="../media/image21.svg"/><Relationship Id="rId13" Type="http://schemas.openxmlformats.org/officeDocument/2006/relationships/image" Target="../media/image20.png"/><Relationship Id="rId12" Type="http://schemas.openxmlformats.org/officeDocument/2006/relationships/image" Target="../media/image25.svg"/><Relationship Id="rId11" Type="http://schemas.openxmlformats.org/officeDocument/2006/relationships/image" Target="../media/image24.png"/><Relationship Id="rId10" Type="http://schemas.openxmlformats.org/officeDocument/2006/relationships/image" Target="../media/image23.svg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png"/><Relationship Id="rId8" Type="http://schemas.openxmlformats.org/officeDocument/2006/relationships/image" Target="../media/image13.svg"/><Relationship Id="rId7" Type="http://schemas.openxmlformats.org/officeDocument/2006/relationships/image" Target="../media/image12.png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Relationship Id="rId3" Type="http://schemas.openxmlformats.org/officeDocument/2006/relationships/image" Target="../media/image26.png"/><Relationship Id="rId21" Type="http://schemas.openxmlformats.org/officeDocument/2006/relationships/slideLayout" Target="../slideLayouts/slideLayout7.xml"/><Relationship Id="rId20" Type="http://schemas.openxmlformats.org/officeDocument/2006/relationships/image" Target="../media/image48.svg"/><Relationship Id="rId2" Type="http://schemas.openxmlformats.org/officeDocument/2006/relationships/image" Target="../media/image2.svg"/><Relationship Id="rId19" Type="http://schemas.openxmlformats.org/officeDocument/2006/relationships/image" Target="../media/image47.png"/><Relationship Id="rId18" Type="http://schemas.openxmlformats.org/officeDocument/2006/relationships/image" Target="../media/image11.svg"/><Relationship Id="rId17" Type="http://schemas.openxmlformats.org/officeDocument/2006/relationships/image" Target="../media/image10.png"/><Relationship Id="rId16" Type="http://schemas.openxmlformats.org/officeDocument/2006/relationships/image" Target="../media/image19.svg"/><Relationship Id="rId15" Type="http://schemas.openxmlformats.org/officeDocument/2006/relationships/image" Target="../media/image18.png"/><Relationship Id="rId14" Type="http://schemas.openxmlformats.org/officeDocument/2006/relationships/image" Target="../media/image21.svg"/><Relationship Id="rId13" Type="http://schemas.openxmlformats.org/officeDocument/2006/relationships/image" Target="../media/image20.png"/><Relationship Id="rId12" Type="http://schemas.openxmlformats.org/officeDocument/2006/relationships/image" Target="../media/image25.svg"/><Relationship Id="rId11" Type="http://schemas.openxmlformats.org/officeDocument/2006/relationships/image" Target="../media/image24.png"/><Relationship Id="rId10" Type="http://schemas.openxmlformats.org/officeDocument/2006/relationships/image" Target="../media/image23.sv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51944">
            <a:off x="-5109495" y="-2894439"/>
            <a:ext cx="12879189" cy="6831971"/>
          </a:xfrm>
          <a:custGeom>
            <a:avLst/>
            <a:gdLst/>
            <a:ahLst/>
            <a:cxnLst/>
            <a:rect l="l" t="t" r="r" b="b"/>
            <a:pathLst>
              <a:path w="12879189" h="6831971">
                <a:moveTo>
                  <a:pt x="0" y="0"/>
                </a:moveTo>
                <a:lnTo>
                  <a:pt x="12879189" y="0"/>
                </a:lnTo>
                <a:lnTo>
                  <a:pt x="12879189" y="6831971"/>
                </a:lnTo>
                <a:lnTo>
                  <a:pt x="0" y="6831971"/>
                </a:lnTo>
                <a:lnTo>
                  <a:pt x="0" y="0"/>
                </a:lnTo>
                <a:close/>
              </a:path>
            </a:pathLst>
          </a:custGeom>
          <a:blipFill>
            <a:blip r:embed="rId1" cstate="email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 rot="-234497">
            <a:off x="-938786" y="3700293"/>
            <a:ext cx="4983509" cy="5748982"/>
          </a:xfrm>
          <a:custGeom>
            <a:avLst/>
            <a:gdLst/>
            <a:ahLst/>
            <a:cxnLst/>
            <a:rect l="l" t="t" r="r" b="b"/>
            <a:pathLst>
              <a:path w="4983509" h="5748982">
                <a:moveTo>
                  <a:pt x="0" y="0"/>
                </a:moveTo>
                <a:lnTo>
                  <a:pt x="4983509" y="0"/>
                </a:lnTo>
                <a:lnTo>
                  <a:pt x="4983509" y="5748981"/>
                </a:lnTo>
                <a:lnTo>
                  <a:pt x="0" y="5748981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8536" r="-30876" b="-4914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Freeform 4"/>
          <p:cNvSpPr/>
          <p:nvPr/>
        </p:nvSpPr>
        <p:spPr>
          <a:xfrm rot="-1292855">
            <a:off x="6562914" y="5824707"/>
            <a:ext cx="14121157" cy="5597113"/>
          </a:xfrm>
          <a:custGeom>
            <a:avLst/>
            <a:gdLst/>
            <a:ahLst/>
            <a:cxnLst/>
            <a:rect l="l" t="t" r="r" b="b"/>
            <a:pathLst>
              <a:path w="14121157" h="5597113">
                <a:moveTo>
                  <a:pt x="0" y="0"/>
                </a:moveTo>
                <a:lnTo>
                  <a:pt x="14121157" y="0"/>
                </a:lnTo>
                <a:lnTo>
                  <a:pt x="14121157" y="5597113"/>
                </a:lnTo>
                <a:lnTo>
                  <a:pt x="0" y="559711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" name="Freeform 5"/>
          <p:cNvSpPr/>
          <p:nvPr/>
        </p:nvSpPr>
        <p:spPr>
          <a:xfrm rot="-1091446">
            <a:off x="10117314" y="2631587"/>
            <a:ext cx="3904121" cy="4003762"/>
          </a:xfrm>
          <a:custGeom>
            <a:avLst/>
            <a:gdLst/>
            <a:ahLst/>
            <a:cxnLst/>
            <a:rect l="l" t="t" r="r" b="b"/>
            <a:pathLst>
              <a:path w="3904121" h="4003762">
                <a:moveTo>
                  <a:pt x="0" y="0"/>
                </a:moveTo>
                <a:lnTo>
                  <a:pt x="3904120" y="0"/>
                </a:lnTo>
                <a:lnTo>
                  <a:pt x="3904120" y="4003761"/>
                </a:lnTo>
                <a:lnTo>
                  <a:pt x="0" y="4003761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6" name="Freeform 6"/>
          <p:cNvSpPr/>
          <p:nvPr/>
        </p:nvSpPr>
        <p:spPr>
          <a:xfrm rot="907652">
            <a:off x="13031143" y="3310548"/>
            <a:ext cx="5816677" cy="5816677"/>
          </a:xfrm>
          <a:custGeom>
            <a:avLst/>
            <a:gdLst/>
            <a:ahLst/>
            <a:cxnLst/>
            <a:rect l="l" t="t" r="r" b="b"/>
            <a:pathLst>
              <a:path w="5816677" h="5816677">
                <a:moveTo>
                  <a:pt x="0" y="0"/>
                </a:moveTo>
                <a:lnTo>
                  <a:pt x="5816677" y="0"/>
                </a:lnTo>
                <a:lnTo>
                  <a:pt x="5816677" y="5816678"/>
                </a:lnTo>
                <a:lnTo>
                  <a:pt x="0" y="581667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7" name="TextBox 7"/>
          <p:cNvSpPr txBox="1"/>
          <p:nvPr/>
        </p:nvSpPr>
        <p:spPr>
          <a:xfrm rot="15230">
            <a:off x="4031223" y="3403921"/>
            <a:ext cx="6729666" cy="20747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635"/>
              </a:lnSpc>
            </a:pPr>
            <a:r>
              <a:rPr lang="en-US" sz="5720">
                <a:solidFill>
                  <a:srgbClr val="E14C6F"/>
                </a:solidFill>
                <a:latin typeface="Adumu Regular" panose="02000503000000000000"/>
                <a:ea typeface="Adumu Regular" panose="02000503000000000000"/>
                <a:cs typeface="Adumu Regular" panose="02000503000000000000"/>
                <a:sym typeface="Adumu Regular" panose="02000503000000000000"/>
              </a:rPr>
              <a:t>FÊTE DIOCÉSAINE</a:t>
            </a:r>
            <a:endParaRPr lang="en-US" sz="5720">
              <a:solidFill>
                <a:srgbClr val="E14C6F"/>
              </a:solidFill>
              <a:latin typeface="Adumu Regular" panose="02000503000000000000"/>
              <a:ea typeface="Adumu Regular" panose="02000503000000000000"/>
              <a:cs typeface="Adumu Regular" panose="02000503000000000000"/>
              <a:sym typeface="Adumu Regular" panose="02000503000000000000"/>
            </a:endParaRPr>
          </a:p>
          <a:p>
            <a:pPr algn="r">
              <a:lnSpc>
                <a:spcPts val="9270"/>
              </a:lnSpc>
            </a:pPr>
            <a:r>
              <a:rPr lang="en-US" sz="7990">
                <a:solidFill>
                  <a:srgbClr val="E14C6F"/>
                </a:solidFill>
                <a:latin typeface="Adumu Regular" panose="02000503000000000000"/>
                <a:ea typeface="Adumu Regular" panose="02000503000000000000"/>
                <a:cs typeface="Adumu Regular" panose="02000503000000000000"/>
                <a:sym typeface="Adumu Regular" panose="02000503000000000000"/>
              </a:rPr>
              <a:t>DU JUBILÉ</a:t>
            </a:r>
            <a:endParaRPr lang="en-US" sz="7990">
              <a:solidFill>
                <a:srgbClr val="E14C6F"/>
              </a:solidFill>
              <a:latin typeface="Adumu Regular" panose="02000503000000000000"/>
              <a:ea typeface="Adumu Regular" panose="02000503000000000000"/>
              <a:cs typeface="Adumu Regular" panose="02000503000000000000"/>
              <a:sym typeface="Adumu Regular" panose="02000503000000000000"/>
            </a:endParaRPr>
          </a:p>
        </p:txBody>
      </p:sp>
      <p:grpSp>
        <p:nvGrpSpPr>
          <p:cNvPr id="8" name="Group 8"/>
          <p:cNvGrpSpPr/>
          <p:nvPr/>
        </p:nvGrpSpPr>
        <p:grpSpPr>
          <a:xfrm rot="-4382631">
            <a:off x="16960730" y="7870385"/>
            <a:ext cx="206987" cy="206987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B911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9230" tIns="9230" rIns="9230" bIns="9230" rtlCol="0" anchor="ctr"/>
            <a:lstStyle/>
            <a:p>
              <a:pPr algn="ctr">
                <a:lnSpc>
                  <a:spcPts val="8120"/>
                </a:lnSpc>
              </a:pPr>
            </a:p>
          </p:txBody>
        </p:sp>
      </p:grpSp>
      <p:grpSp>
        <p:nvGrpSpPr>
          <p:cNvPr id="11" name="Group 11"/>
          <p:cNvGrpSpPr/>
          <p:nvPr/>
        </p:nvGrpSpPr>
        <p:grpSpPr>
          <a:xfrm rot="5051469">
            <a:off x="16076514" y="8519770"/>
            <a:ext cx="206987" cy="206987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99D9A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9230" tIns="9230" rIns="9230" bIns="9230" rtlCol="0" anchor="ctr"/>
            <a:lstStyle/>
            <a:p>
              <a:pPr algn="ctr">
                <a:lnSpc>
                  <a:spcPts val="8120"/>
                </a:lnSpc>
              </a:pPr>
            </a:p>
          </p:txBody>
        </p:sp>
      </p:grpSp>
      <p:grpSp>
        <p:nvGrpSpPr>
          <p:cNvPr id="14" name="Group 14"/>
          <p:cNvGrpSpPr/>
          <p:nvPr/>
        </p:nvGrpSpPr>
        <p:grpSpPr>
          <a:xfrm rot="-4382631">
            <a:off x="17103536" y="3537320"/>
            <a:ext cx="206987" cy="206987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14C6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9230" tIns="9230" rIns="9230" bIns="9230" rtlCol="0" anchor="ctr"/>
            <a:lstStyle/>
            <a:p>
              <a:pPr algn="ctr">
                <a:lnSpc>
                  <a:spcPts val="8120"/>
                </a:lnSpc>
              </a:pPr>
            </a:p>
          </p:txBody>
        </p:sp>
      </p:grpSp>
      <p:sp>
        <p:nvSpPr>
          <p:cNvPr id="17" name="Freeform 17"/>
          <p:cNvSpPr/>
          <p:nvPr/>
        </p:nvSpPr>
        <p:spPr>
          <a:xfrm>
            <a:off x="17193401" y="4314553"/>
            <a:ext cx="386917" cy="377834"/>
          </a:xfrm>
          <a:custGeom>
            <a:avLst/>
            <a:gdLst/>
            <a:ahLst/>
            <a:cxnLst/>
            <a:rect l="l" t="t" r="r" b="b"/>
            <a:pathLst>
              <a:path w="386917" h="377834">
                <a:moveTo>
                  <a:pt x="0" y="0"/>
                </a:moveTo>
                <a:lnTo>
                  <a:pt x="386917" y="0"/>
                </a:lnTo>
                <a:lnTo>
                  <a:pt x="386917" y="377835"/>
                </a:lnTo>
                <a:lnTo>
                  <a:pt x="0" y="377835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email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8" name="Group 18"/>
          <p:cNvGrpSpPr/>
          <p:nvPr/>
        </p:nvGrpSpPr>
        <p:grpSpPr>
          <a:xfrm>
            <a:off x="13032079" y="6315940"/>
            <a:ext cx="970532" cy="1804700"/>
            <a:chOff x="0" y="0"/>
            <a:chExt cx="1294043" cy="2406267"/>
          </a:xfrm>
        </p:grpSpPr>
        <p:sp>
          <p:nvSpPr>
            <p:cNvPr id="19" name="Freeform 19"/>
            <p:cNvSpPr/>
            <p:nvPr/>
          </p:nvSpPr>
          <p:spPr>
            <a:xfrm rot="-5146820">
              <a:off x="316010" y="647769"/>
              <a:ext cx="377916" cy="984798"/>
            </a:xfrm>
            <a:custGeom>
              <a:avLst/>
              <a:gdLst/>
              <a:ahLst/>
              <a:cxnLst/>
              <a:rect l="l" t="t" r="r" b="b"/>
              <a:pathLst>
                <a:path w="377916" h="984798">
                  <a:moveTo>
                    <a:pt x="0" y="0"/>
                  </a:moveTo>
                  <a:lnTo>
                    <a:pt x="377916" y="0"/>
                  </a:lnTo>
                  <a:lnTo>
                    <a:pt x="377916" y="984798"/>
                  </a:lnTo>
                  <a:lnTo>
                    <a:pt x="0" y="9847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 cstate="email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Freeform 20"/>
            <p:cNvSpPr/>
            <p:nvPr/>
          </p:nvSpPr>
          <p:spPr>
            <a:xfrm rot="8478509">
              <a:off x="385854" y="2015013"/>
              <a:ext cx="700420" cy="193571"/>
            </a:xfrm>
            <a:custGeom>
              <a:avLst/>
              <a:gdLst/>
              <a:ahLst/>
              <a:cxnLst/>
              <a:rect l="l" t="t" r="r" b="b"/>
              <a:pathLst>
                <a:path w="700420" h="193571">
                  <a:moveTo>
                    <a:pt x="0" y="0"/>
                  </a:moveTo>
                  <a:lnTo>
                    <a:pt x="700420" y="0"/>
                  </a:lnTo>
                  <a:lnTo>
                    <a:pt x="700420" y="193570"/>
                  </a:lnTo>
                  <a:lnTo>
                    <a:pt x="0" y="1935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 cstate="email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21" name="Freeform 21"/>
            <p:cNvSpPr/>
            <p:nvPr/>
          </p:nvSpPr>
          <p:spPr>
            <a:xfrm rot="-1924282">
              <a:off x="685290" y="98371"/>
              <a:ext cx="514786" cy="501900"/>
            </a:xfrm>
            <a:custGeom>
              <a:avLst/>
              <a:gdLst/>
              <a:ahLst/>
              <a:cxnLst/>
              <a:rect l="l" t="t" r="r" b="b"/>
              <a:pathLst>
                <a:path w="514786" h="501900">
                  <a:moveTo>
                    <a:pt x="0" y="0"/>
                  </a:moveTo>
                  <a:lnTo>
                    <a:pt x="514786" y="0"/>
                  </a:lnTo>
                  <a:lnTo>
                    <a:pt x="514786" y="501901"/>
                  </a:lnTo>
                  <a:lnTo>
                    <a:pt x="0" y="501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 cstate="email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2" name="Freeform 22"/>
          <p:cNvSpPr/>
          <p:nvPr/>
        </p:nvSpPr>
        <p:spPr>
          <a:xfrm rot="-1790003">
            <a:off x="17417733" y="7486111"/>
            <a:ext cx="598579" cy="283577"/>
          </a:xfrm>
          <a:custGeom>
            <a:avLst/>
            <a:gdLst/>
            <a:ahLst/>
            <a:cxnLst/>
            <a:rect l="l" t="t" r="r" b="b"/>
            <a:pathLst>
              <a:path w="598579" h="283577">
                <a:moveTo>
                  <a:pt x="0" y="0"/>
                </a:moveTo>
                <a:lnTo>
                  <a:pt x="598579" y="0"/>
                </a:lnTo>
                <a:lnTo>
                  <a:pt x="598579" y="283577"/>
                </a:lnTo>
                <a:lnTo>
                  <a:pt x="0" y="283577"/>
                </a:lnTo>
                <a:lnTo>
                  <a:pt x="0" y="0"/>
                </a:lnTo>
                <a:close/>
              </a:path>
            </a:pathLst>
          </a:custGeom>
          <a:blipFill>
            <a:blip r:embed="rId18" cstate="email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3" name="Freeform 23"/>
          <p:cNvSpPr/>
          <p:nvPr/>
        </p:nvSpPr>
        <p:spPr>
          <a:xfrm rot="2529108">
            <a:off x="1560463" y="8334795"/>
            <a:ext cx="464426" cy="464426"/>
          </a:xfrm>
          <a:custGeom>
            <a:avLst/>
            <a:gdLst/>
            <a:ahLst/>
            <a:cxnLst/>
            <a:rect l="l" t="t" r="r" b="b"/>
            <a:pathLst>
              <a:path w="464426" h="464426">
                <a:moveTo>
                  <a:pt x="0" y="0"/>
                </a:moveTo>
                <a:lnTo>
                  <a:pt x="464426" y="0"/>
                </a:lnTo>
                <a:lnTo>
                  <a:pt x="464426" y="464426"/>
                </a:lnTo>
                <a:lnTo>
                  <a:pt x="0" y="464426"/>
                </a:lnTo>
                <a:lnTo>
                  <a:pt x="0" y="0"/>
                </a:lnTo>
                <a:close/>
              </a:path>
            </a:pathLst>
          </a:custGeom>
          <a:blipFill>
            <a:blip r:embed="rId20" cstate="email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24" name="Group 24"/>
          <p:cNvGrpSpPr/>
          <p:nvPr/>
        </p:nvGrpSpPr>
        <p:grpSpPr>
          <a:xfrm rot="-4382631">
            <a:off x="1361189" y="8006345"/>
            <a:ext cx="206987" cy="206987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99D9A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9230" tIns="9230" rIns="9230" bIns="9230" rtlCol="0" anchor="ctr"/>
            <a:lstStyle/>
            <a:p>
              <a:pPr algn="ctr">
                <a:lnSpc>
                  <a:spcPts val="8120"/>
                </a:lnSpc>
              </a:pP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2943962" y="5467031"/>
            <a:ext cx="848302" cy="1292060"/>
            <a:chOff x="0" y="0"/>
            <a:chExt cx="1131069" cy="1722746"/>
          </a:xfrm>
        </p:grpSpPr>
        <p:sp>
          <p:nvSpPr>
            <p:cNvPr id="28" name="Freeform 28"/>
            <p:cNvSpPr/>
            <p:nvPr/>
          </p:nvSpPr>
          <p:spPr>
            <a:xfrm rot="-3223571">
              <a:off x="652562" y="405769"/>
              <a:ext cx="325724" cy="544006"/>
            </a:xfrm>
            <a:custGeom>
              <a:avLst/>
              <a:gdLst/>
              <a:ahLst/>
              <a:cxnLst/>
              <a:rect l="l" t="t" r="r" b="b"/>
              <a:pathLst>
                <a:path w="325724" h="544006">
                  <a:moveTo>
                    <a:pt x="0" y="0"/>
                  </a:moveTo>
                  <a:lnTo>
                    <a:pt x="325724" y="0"/>
                  </a:lnTo>
                  <a:lnTo>
                    <a:pt x="325724" y="544006"/>
                  </a:lnTo>
                  <a:lnTo>
                    <a:pt x="0" y="5440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 cstate="email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29" name="Freeform 29"/>
            <p:cNvSpPr/>
            <p:nvPr/>
          </p:nvSpPr>
          <p:spPr>
            <a:xfrm rot="3156766">
              <a:off x="244255" y="-33345"/>
              <a:ext cx="291180" cy="758775"/>
            </a:xfrm>
            <a:custGeom>
              <a:avLst/>
              <a:gdLst/>
              <a:ahLst/>
              <a:cxnLst/>
              <a:rect l="l" t="t" r="r" b="b"/>
              <a:pathLst>
                <a:path w="291180" h="758775">
                  <a:moveTo>
                    <a:pt x="0" y="0"/>
                  </a:moveTo>
                  <a:lnTo>
                    <a:pt x="291180" y="0"/>
                  </a:lnTo>
                  <a:lnTo>
                    <a:pt x="291180" y="758775"/>
                  </a:lnTo>
                  <a:lnTo>
                    <a:pt x="0" y="758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 cstate="email"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grpSp>
          <p:nvGrpSpPr>
            <p:cNvPr id="30" name="Group 30"/>
            <p:cNvGrpSpPr/>
            <p:nvPr/>
          </p:nvGrpSpPr>
          <p:grpSpPr>
            <a:xfrm rot="-4382631">
              <a:off x="522675" y="1412519"/>
              <a:ext cx="275982" cy="275982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DB911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76200" y="-47625"/>
                <a:ext cx="660400" cy="784225"/>
              </a:xfrm>
              <a:prstGeom prst="rect">
                <a:avLst/>
              </a:prstGeom>
            </p:spPr>
            <p:txBody>
              <a:bodyPr lIns="9230" tIns="9230" rIns="9230" bIns="9230" rtlCol="0" anchor="ctr"/>
              <a:lstStyle/>
              <a:p>
                <a:pPr algn="ctr">
                  <a:lnSpc>
                    <a:spcPts val="8120"/>
                  </a:lnSpc>
                </a:pPr>
              </a:p>
            </p:txBody>
          </p:sp>
        </p:grpSp>
      </p:grpSp>
      <p:sp>
        <p:nvSpPr>
          <p:cNvPr id="33" name="Freeform 33"/>
          <p:cNvSpPr/>
          <p:nvPr/>
        </p:nvSpPr>
        <p:spPr>
          <a:xfrm>
            <a:off x="767996" y="1833673"/>
            <a:ext cx="295974" cy="288565"/>
          </a:xfrm>
          <a:custGeom>
            <a:avLst/>
            <a:gdLst/>
            <a:ahLst/>
            <a:cxnLst/>
            <a:rect l="l" t="t" r="r" b="b"/>
            <a:pathLst>
              <a:path w="295974" h="288565">
                <a:moveTo>
                  <a:pt x="0" y="0"/>
                </a:moveTo>
                <a:lnTo>
                  <a:pt x="295974" y="0"/>
                </a:lnTo>
                <a:lnTo>
                  <a:pt x="295974" y="288565"/>
                </a:lnTo>
                <a:lnTo>
                  <a:pt x="0" y="288565"/>
                </a:lnTo>
                <a:lnTo>
                  <a:pt x="0" y="0"/>
                </a:lnTo>
                <a:close/>
              </a:path>
            </a:pathLst>
          </a:custGeom>
          <a:blipFill>
            <a:blip r:embed="rId26" cstate="email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4" name="Freeform 34"/>
          <p:cNvSpPr/>
          <p:nvPr/>
        </p:nvSpPr>
        <p:spPr>
          <a:xfrm rot="2529108">
            <a:off x="617372" y="456694"/>
            <a:ext cx="301248" cy="301248"/>
          </a:xfrm>
          <a:custGeom>
            <a:avLst/>
            <a:gdLst/>
            <a:ahLst/>
            <a:cxnLst/>
            <a:rect l="l" t="t" r="r" b="b"/>
            <a:pathLst>
              <a:path w="301248" h="301248">
                <a:moveTo>
                  <a:pt x="0" y="0"/>
                </a:moveTo>
                <a:lnTo>
                  <a:pt x="301248" y="0"/>
                </a:lnTo>
                <a:lnTo>
                  <a:pt x="301248" y="301248"/>
                </a:lnTo>
                <a:lnTo>
                  <a:pt x="0" y="301248"/>
                </a:lnTo>
                <a:lnTo>
                  <a:pt x="0" y="0"/>
                </a:lnTo>
                <a:close/>
              </a:path>
            </a:pathLst>
          </a:custGeom>
          <a:blipFill>
            <a:blip r:embed="rId28" cstate="email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5" name="Freeform 35"/>
          <p:cNvSpPr/>
          <p:nvPr/>
        </p:nvSpPr>
        <p:spPr>
          <a:xfrm rot="-2225621">
            <a:off x="1380337" y="1037979"/>
            <a:ext cx="244762" cy="637817"/>
          </a:xfrm>
          <a:custGeom>
            <a:avLst/>
            <a:gdLst/>
            <a:ahLst/>
            <a:cxnLst/>
            <a:rect l="l" t="t" r="r" b="b"/>
            <a:pathLst>
              <a:path w="244762" h="637817">
                <a:moveTo>
                  <a:pt x="0" y="0"/>
                </a:moveTo>
                <a:lnTo>
                  <a:pt x="244762" y="0"/>
                </a:lnTo>
                <a:lnTo>
                  <a:pt x="244762" y="637817"/>
                </a:lnTo>
                <a:lnTo>
                  <a:pt x="0" y="637817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email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6" name="Group 36"/>
          <p:cNvGrpSpPr/>
          <p:nvPr/>
        </p:nvGrpSpPr>
        <p:grpSpPr>
          <a:xfrm>
            <a:off x="3792263" y="5228169"/>
            <a:ext cx="8125325" cy="2616532"/>
            <a:chOff x="0" y="0"/>
            <a:chExt cx="10833766" cy="3488710"/>
          </a:xfrm>
        </p:grpSpPr>
        <p:sp>
          <p:nvSpPr>
            <p:cNvPr id="37" name="Freeform 37"/>
            <p:cNvSpPr/>
            <p:nvPr/>
          </p:nvSpPr>
          <p:spPr>
            <a:xfrm rot="-447985">
              <a:off x="1281270" y="513740"/>
              <a:ext cx="8015987" cy="1669701"/>
            </a:xfrm>
            <a:custGeom>
              <a:avLst/>
              <a:gdLst/>
              <a:ahLst/>
              <a:cxnLst/>
              <a:rect l="l" t="t" r="r" b="b"/>
              <a:pathLst>
                <a:path w="8015987" h="1669701">
                  <a:moveTo>
                    <a:pt x="0" y="0"/>
                  </a:moveTo>
                  <a:lnTo>
                    <a:pt x="8015987" y="0"/>
                  </a:lnTo>
                  <a:lnTo>
                    <a:pt x="8015987" y="1669702"/>
                  </a:lnTo>
                  <a:lnTo>
                    <a:pt x="0" y="16697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0" cstate="email">
                <a:extLst>
                  <a:ext uri="{96DAC541-7B7A-43D3-8B79-37D633B846F1}">
                    <asvg:svgBlip xmlns:asvg="http://schemas.microsoft.com/office/drawing/2016/SVG/main" r:embed="rId3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38" name="TextBox 38"/>
            <p:cNvSpPr txBox="1"/>
            <p:nvPr/>
          </p:nvSpPr>
          <p:spPr>
            <a:xfrm rot="-434397">
              <a:off x="-19400" y="2274553"/>
              <a:ext cx="10862962" cy="5317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235"/>
                </a:lnSpc>
                <a:spcBef>
                  <a:spcPct val="0"/>
                </a:spcBef>
              </a:pPr>
              <a:r>
                <a:rPr lang="en-US" sz="2310" spc="9">
                  <a:solidFill>
                    <a:srgbClr val="199D9A"/>
                  </a:solidFill>
                  <a:latin typeface="Adumu Regular" panose="02000503000000000000"/>
                  <a:ea typeface="Adumu Regular" panose="02000503000000000000"/>
                  <a:cs typeface="Adumu Regular" panose="02000503000000000000"/>
                  <a:sym typeface="Adumu Regular" panose="02000503000000000000"/>
                </a:rPr>
                <a:t>9h - 17h30 • </a:t>
              </a:r>
              <a:r>
                <a:rPr lang="en-US" sz="2310" u="none" strike="noStrike" spc="9">
                  <a:solidFill>
                    <a:srgbClr val="199D9A"/>
                  </a:solidFill>
                  <a:latin typeface="Adumu Regular" panose="02000503000000000000"/>
                  <a:ea typeface="Adumu Regular" panose="02000503000000000000"/>
                  <a:cs typeface="Adumu Regular" panose="02000503000000000000"/>
                  <a:sym typeface="Adumu Regular" panose="02000503000000000000"/>
                </a:rPr>
                <a:t>Rochexpo, La Roche-sur-Foron</a:t>
              </a:r>
              <a:endParaRPr lang="en-US" sz="2310" u="none" strike="noStrike" spc="9">
                <a:solidFill>
                  <a:srgbClr val="199D9A"/>
                </a:solidFill>
                <a:latin typeface="Adumu Regular" panose="02000503000000000000"/>
                <a:ea typeface="Adumu Regular" panose="02000503000000000000"/>
                <a:cs typeface="Adumu Regular" panose="02000503000000000000"/>
                <a:sym typeface="Adumu Regular" panose="02000503000000000000"/>
              </a:endParaRPr>
            </a:p>
          </p:txBody>
        </p:sp>
        <p:sp>
          <p:nvSpPr>
            <p:cNvPr id="39" name="TextBox 39"/>
            <p:cNvSpPr txBox="1"/>
            <p:nvPr/>
          </p:nvSpPr>
          <p:spPr>
            <a:xfrm rot="-498433">
              <a:off x="5393155" y="863437"/>
              <a:ext cx="2780276" cy="9230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810"/>
                </a:lnSpc>
              </a:pPr>
              <a:r>
                <a:rPr lang="en-US" sz="4150" b="1" spc="315">
                  <a:solidFill>
                    <a:srgbClr val="FFFFFF"/>
                  </a:solidFill>
                  <a:latin typeface="A Day Without Sun Text Bold" panose="02000506000000090004"/>
                  <a:ea typeface="A Day Without Sun Text Bold" panose="02000506000000090004"/>
                  <a:cs typeface="A Day Without Sun Text Bold" panose="02000506000000090004"/>
                  <a:sym typeface="A Day Without Sun Text Bold" panose="02000506000000090004"/>
                </a:rPr>
                <a:t>novembre</a:t>
              </a:r>
              <a:endParaRPr lang="en-US" sz="4150" b="1" spc="315">
                <a:solidFill>
                  <a:srgbClr val="FFFFFF"/>
                </a:solidFill>
                <a:latin typeface="A Day Without Sun Text Bold" panose="02000506000000090004"/>
                <a:ea typeface="A Day Without Sun Text Bold" panose="02000506000000090004"/>
                <a:cs typeface="A Day Without Sun Text Bold" panose="02000506000000090004"/>
                <a:sym typeface="A Day Without Sun Text Bold" panose="02000506000000090004"/>
              </a:endParaRPr>
            </a:p>
          </p:txBody>
        </p:sp>
      </p:grpSp>
      <p:sp>
        <p:nvSpPr>
          <p:cNvPr id="40" name="TextBox 40"/>
          <p:cNvSpPr txBox="1"/>
          <p:nvPr/>
        </p:nvSpPr>
        <p:spPr>
          <a:xfrm rot="-498433">
            <a:off x="5458961" y="6275932"/>
            <a:ext cx="1445835" cy="713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10"/>
              </a:lnSpc>
            </a:pPr>
            <a:r>
              <a:rPr lang="en-US" sz="4150" b="1" spc="315">
                <a:solidFill>
                  <a:srgbClr val="FFFFFF"/>
                </a:solidFill>
                <a:latin typeface="A Day Without Sun Text Bold" panose="02000506000000090004"/>
                <a:ea typeface="A Day Without Sun Text Bold" panose="02000506000000090004"/>
                <a:cs typeface="A Day Without Sun Text Bold" panose="02000506000000090004"/>
                <a:sym typeface="A Day Without Sun Text Bold" panose="02000506000000090004"/>
              </a:rPr>
              <a:t>samedi</a:t>
            </a:r>
            <a:endParaRPr lang="en-US" sz="4150" b="1" spc="315">
              <a:solidFill>
                <a:srgbClr val="FFFFFF"/>
              </a:solidFill>
              <a:latin typeface="A Day Without Sun Text Bold" panose="02000506000000090004"/>
              <a:ea typeface="A Day Without Sun Text Bold" panose="02000506000000090004"/>
              <a:cs typeface="A Day Without Sun Text Bold" panose="02000506000000090004"/>
              <a:sym typeface="A Day Without Sun Text Bold" panose="02000506000000090004"/>
            </a:endParaRPr>
          </a:p>
        </p:txBody>
      </p:sp>
      <p:sp>
        <p:nvSpPr>
          <p:cNvPr id="41" name="TextBox 41"/>
          <p:cNvSpPr txBox="1"/>
          <p:nvPr/>
        </p:nvSpPr>
        <p:spPr>
          <a:xfrm rot="-498433">
            <a:off x="6869210" y="5683167"/>
            <a:ext cx="874171" cy="1352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60"/>
              </a:lnSpc>
            </a:pPr>
            <a:r>
              <a:rPr lang="en-US" sz="7830" b="1" spc="-281">
                <a:solidFill>
                  <a:srgbClr val="FFFFFF"/>
                </a:solidFill>
                <a:latin typeface="A Day Without Sun Text Bold" panose="02000506000000090004"/>
                <a:ea typeface="A Day Without Sun Text Bold" panose="02000506000000090004"/>
                <a:cs typeface="A Day Without Sun Text Bold" panose="02000506000000090004"/>
                <a:sym typeface="A Day Without Sun Text Bold" panose="02000506000000090004"/>
              </a:rPr>
              <a:t>29</a:t>
            </a:r>
            <a:endParaRPr lang="en-US" sz="7830" b="1" spc="-281">
              <a:solidFill>
                <a:srgbClr val="FFFFFF"/>
              </a:solidFill>
              <a:latin typeface="A Day Without Sun Text Bold" panose="02000506000000090004"/>
              <a:ea typeface="A Day Without Sun Text Bold" panose="02000506000000090004"/>
              <a:cs typeface="A Day Without Sun Text Bold" panose="02000506000000090004"/>
              <a:sym typeface="A Day Without Sun Text Bold" panose="02000506000000090004"/>
            </a:endParaRPr>
          </a:p>
        </p:txBody>
      </p:sp>
      <p:grpSp>
        <p:nvGrpSpPr>
          <p:cNvPr id="42" name="Group 42"/>
          <p:cNvGrpSpPr/>
          <p:nvPr/>
        </p:nvGrpSpPr>
        <p:grpSpPr>
          <a:xfrm rot="-2700000">
            <a:off x="2212442" y="174040"/>
            <a:ext cx="848302" cy="1292060"/>
            <a:chOff x="0" y="0"/>
            <a:chExt cx="1131069" cy="1722746"/>
          </a:xfrm>
        </p:grpSpPr>
        <p:sp>
          <p:nvSpPr>
            <p:cNvPr id="43" name="Freeform 43"/>
            <p:cNvSpPr/>
            <p:nvPr/>
          </p:nvSpPr>
          <p:spPr>
            <a:xfrm rot="-3223571">
              <a:off x="652562" y="405769"/>
              <a:ext cx="325724" cy="544006"/>
            </a:xfrm>
            <a:custGeom>
              <a:avLst/>
              <a:gdLst/>
              <a:ahLst/>
              <a:cxnLst/>
              <a:rect l="l" t="t" r="r" b="b"/>
              <a:pathLst>
                <a:path w="325724" h="544006">
                  <a:moveTo>
                    <a:pt x="0" y="0"/>
                  </a:moveTo>
                  <a:lnTo>
                    <a:pt x="325724" y="0"/>
                  </a:lnTo>
                  <a:lnTo>
                    <a:pt x="325724" y="544006"/>
                  </a:lnTo>
                  <a:lnTo>
                    <a:pt x="0" y="5440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 cstate="email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4" name="Freeform 44"/>
            <p:cNvSpPr/>
            <p:nvPr/>
          </p:nvSpPr>
          <p:spPr>
            <a:xfrm rot="3156766">
              <a:off x="244255" y="-33345"/>
              <a:ext cx="291180" cy="758775"/>
            </a:xfrm>
            <a:custGeom>
              <a:avLst/>
              <a:gdLst/>
              <a:ahLst/>
              <a:cxnLst/>
              <a:rect l="l" t="t" r="r" b="b"/>
              <a:pathLst>
                <a:path w="291180" h="758775">
                  <a:moveTo>
                    <a:pt x="0" y="0"/>
                  </a:moveTo>
                  <a:lnTo>
                    <a:pt x="291180" y="0"/>
                  </a:lnTo>
                  <a:lnTo>
                    <a:pt x="291180" y="758775"/>
                  </a:lnTo>
                  <a:lnTo>
                    <a:pt x="0" y="758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 cstate="email"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grpSp>
          <p:nvGrpSpPr>
            <p:cNvPr id="45" name="Group 45"/>
            <p:cNvGrpSpPr/>
            <p:nvPr/>
          </p:nvGrpSpPr>
          <p:grpSpPr>
            <a:xfrm rot="-4382631">
              <a:off x="522675" y="1412519"/>
              <a:ext cx="275982" cy="275982"/>
              <a:chOff x="0" y="0"/>
              <a:chExt cx="812800" cy="812800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DB911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" name="TextBox 47"/>
              <p:cNvSpPr txBox="1"/>
              <p:nvPr/>
            </p:nvSpPr>
            <p:spPr>
              <a:xfrm>
                <a:off x="76200" y="-47625"/>
                <a:ext cx="660400" cy="784225"/>
              </a:xfrm>
              <a:prstGeom prst="rect">
                <a:avLst/>
              </a:prstGeom>
            </p:spPr>
            <p:txBody>
              <a:bodyPr lIns="9230" tIns="9230" rIns="9230" bIns="9230" rtlCol="0" anchor="ctr"/>
              <a:lstStyle/>
              <a:p>
                <a:pPr algn="ctr">
                  <a:lnSpc>
                    <a:spcPts val="8120"/>
                  </a:lnSpc>
                </a:pPr>
              </a:p>
            </p:txBody>
          </p:sp>
        </p:grpSp>
      </p:grpSp>
      <p:sp>
        <p:nvSpPr>
          <p:cNvPr id="48" name="Freeform 48"/>
          <p:cNvSpPr/>
          <p:nvPr/>
        </p:nvSpPr>
        <p:spPr>
          <a:xfrm rot="2529108">
            <a:off x="1888456" y="1562032"/>
            <a:ext cx="464426" cy="464426"/>
          </a:xfrm>
          <a:custGeom>
            <a:avLst/>
            <a:gdLst/>
            <a:ahLst/>
            <a:cxnLst/>
            <a:rect l="l" t="t" r="r" b="b"/>
            <a:pathLst>
              <a:path w="464426" h="464426">
                <a:moveTo>
                  <a:pt x="0" y="0"/>
                </a:moveTo>
                <a:lnTo>
                  <a:pt x="464426" y="0"/>
                </a:lnTo>
                <a:lnTo>
                  <a:pt x="464426" y="464426"/>
                </a:lnTo>
                <a:lnTo>
                  <a:pt x="0" y="464426"/>
                </a:lnTo>
                <a:lnTo>
                  <a:pt x="0" y="0"/>
                </a:lnTo>
                <a:close/>
              </a:path>
            </a:pathLst>
          </a:custGeom>
          <a:blipFill>
            <a:blip r:embed="rId20" cstate="email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49" name="Group 49"/>
          <p:cNvGrpSpPr/>
          <p:nvPr/>
        </p:nvGrpSpPr>
        <p:grpSpPr>
          <a:xfrm rot="-4382631">
            <a:off x="5597337" y="418053"/>
            <a:ext cx="206987" cy="206987"/>
            <a:chOff x="0" y="0"/>
            <a:chExt cx="812800" cy="812800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14C6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9230" tIns="9230" rIns="9230" bIns="9230" rtlCol="0" anchor="ctr"/>
            <a:lstStyle/>
            <a:p>
              <a:pPr algn="ctr">
                <a:lnSpc>
                  <a:spcPts val="8120"/>
                </a:lnSpc>
              </a:pPr>
            </a:p>
          </p:txBody>
        </p:sp>
      </p:grpSp>
      <p:sp>
        <p:nvSpPr>
          <p:cNvPr id="52" name="Freeform 52"/>
          <p:cNvSpPr/>
          <p:nvPr/>
        </p:nvSpPr>
        <p:spPr>
          <a:xfrm rot="-1790003">
            <a:off x="468706" y="2842888"/>
            <a:ext cx="598579" cy="283577"/>
          </a:xfrm>
          <a:custGeom>
            <a:avLst/>
            <a:gdLst/>
            <a:ahLst/>
            <a:cxnLst/>
            <a:rect l="l" t="t" r="r" b="b"/>
            <a:pathLst>
              <a:path w="598579" h="283577">
                <a:moveTo>
                  <a:pt x="0" y="0"/>
                </a:moveTo>
                <a:lnTo>
                  <a:pt x="598579" y="0"/>
                </a:lnTo>
                <a:lnTo>
                  <a:pt x="598579" y="283577"/>
                </a:lnTo>
                <a:lnTo>
                  <a:pt x="0" y="283577"/>
                </a:lnTo>
                <a:lnTo>
                  <a:pt x="0" y="0"/>
                </a:lnTo>
                <a:close/>
              </a:path>
            </a:pathLst>
          </a:custGeom>
          <a:blipFill>
            <a:blip r:embed="rId18" cstate="email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3" name="Freeform 53"/>
          <p:cNvSpPr/>
          <p:nvPr/>
        </p:nvSpPr>
        <p:spPr>
          <a:xfrm>
            <a:off x="4513722" y="392369"/>
            <a:ext cx="386917" cy="377834"/>
          </a:xfrm>
          <a:custGeom>
            <a:avLst/>
            <a:gdLst/>
            <a:ahLst/>
            <a:cxnLst/>
            <a:rect l="l" t="t" r="r" b="b"/>
            <a:pathLst>
              <a:path w="386917" h="377834">
                <a:moveTo>
                  <a:pt x="0" y="0"/>
                </a:moveTo>
                <a:lnTo>
                  <a:pt x="386917" y="0"/>
                </a:lnTo>
                <a:lnTo>
                  <a:pt x="386917" y="377835"/>
                </a:lnTo>
                <a:lnTo>
                  <a:pt x="0" y="377835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email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51944">
            <a:off x="-5109495" y="-2894439"/>
            <a:ext cx="12879189" cy="6831971"/>
          </a:xfrm>
          <a:custGeom>
            <a:avLst/>
            <a:gdLst/>
            <a:ahLst/>
            <a:cxnLst/>
            <a:rect l="l" t="t" r="r" b="b"/>
            <a:pathLst>
              <a:path w="12879189" h="6831971">
                <a:moveTo>
                  <a:pt x="0" y="0"/>
                </a:moveTo>
                <a:lnTo>
                  <a:pt x="12879189" y="0"/>
                </a:lnTo>
                <a:lnTo>
                  <a:pt x="12879189" y="6831971"/>
                </a:lnTo>
                <a:lnTo>
                  <a:pt x="0" y="6831971"/>
                </a:lnTo>
                <a:lnTo>
                  <a:pt x="0" y="0"/>
                </a:lnTo>
                <a:close/>
              </a:path>
            </a:pathLst>
          </a:custGeom>
          <a:blipFill>
            <a:blip r:embed="rId1" cstate="email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767996" y="1833673"/>
            <a:ext cx="295974" cy="288565"/>
          </a:xfrm>
          <a:custGeom>
            <a:avLst/>
            <a:gdLst/>
            <a:ahLst/>
            <a:cxnLst/>
            <a:rect l="l" t="t" r="r" b="b"/>
            <a:pathLst>
              <a:path w="295974" h="288565">
                <a:moveTo>
                  <a:pt x="0" y="0"/>
                </a:moveTo>
                <a:lnTo>
                  <a:pt x="295974" y="0"/>
                </a:lnTo>
                <a:lnTo>
                  <a:pt x="295974" y="288565"/>
                </a:lnTo>
                <a:lnTo>
                  <a:pt x="0" y="28856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Freeform 4"/>
          <p:cNvSpPr/>
          <p:nvPr/>
        </p:nvSpPr>
        <p:spPr>
          <a:xfrm rot="2529108">
            <a:off x="617372" y="456694"/>
            <a:ext cx="301248" cy="301248"/>
          </a:xfrm>
          <a:custGeom>
            <a:avLst/>
            <a:gdLst/>
            <a:ahLst/>
            <a:cxnLst/>
            <a:rect l="l" t="t" r="r" b="b"/>
            <a:pathLst>
              <a:path w="301248" h="301248">
                <a:moveTo>
                  <a:pt x="0" y="0"/>
                </a:moveTo>
                <a:lnTo>
                  <a:pt x="301248" y="0"/>
                </a:lnTo>
                <a:lnTo>
                  <a:pt x="301248" y="301248"/>
                </a:lnTo>
                <a:lnTo>
                  <a:pt x="0" y="30124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" name="Freeform 5"/>
          <p:cNvSpPr/>
          <p:nvPr/>
        </p:nvSpPr>
        <p:spPr>
          <a:xfrm rot="-2225621">
            <a:off x="1380337" y="1037979"/>
            <a:ext cx="244762" cy="637817"/>
          </a:xfrm>
          <a:custGeom>
            <a:avLst/>
            <a:gdLst/>
            <a:ahLst/>
            <a:cxnLst/>
            <a:rect l="l" t="t" r="r" b="b"/>
            <a:pathLst>
              <a:path w="244762" h="637817">
                <a:moveTo>
                  <a:pt x="0" y="0"/>
                </a:moveTo>
                <a:lnTo>
                  <a:pt x="244762" y="0"/>
                </a:lnTo>
                <a:lnTo>
                  <a:pt x="244762" y="637817"/>
                </a:lnTo>
                <a:lnTo>
                  <a:pt x="0" y="637817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6" name="Freeform 6"/>
          <p:cNvSpPr/>
          <p:nvPr/>
        </p:nvSpPr>
        <p:spPr>
          <a:xfrm rot="-5923571">
            <a:off x="2549601" y="386174"/>
            <a:ext cx="244293" cy="408005"/>
          </a:xfrm>
          <a:custGeom>
            <a:avLst/>
            <a:gdLst/>
            <a:ahLst/>
            <a:cxnLst/>
            <a:rect l="l" t="t" r="r" b="b"/>
            <a:pathLst>
              <a:path w="244293" h="408005">
                <a:moveTo>
                  <a:pt x="0" y="0"/>
                </a:moveTo>
                <a:lnTo>
                  <a:pt x="244292" y="0"/>
                </a:lnTo>
                <a:lnTo>
                  <a:pt x="244292" y="408005"/>
                </a:lnTo>
                <a:lnTo>
                  <a:pt x="0" y="408005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email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7" name="Freeform 7"/>
          <p:cNvSpPr/>
          <p:nvPr/>
        </p:nvSpPr>
        <p:spPr>
          <a:xfrm rot="456766">
            <a:off x="2160931" y="355407"/>
            <a:ext cx="218385" cy="569081"/>
          </a:xfrm>
          <a:custGeom>
            <a:avLst/>
            <a:gdLst/>
            <a:ahLst/>
            <a:cxnLst/>
            <a:rect l="l" t="t" r="r" b="b"/>
            <a:pathLst>
              <a:path w="218385" h="569081">
                <a:moveTo>
                  <a:pt x="0" y="0"/>
                </a:moveTo>
                <a:lnTo>
                  <a:pt x="218385" y="0"/>
                </a:lnTo>
                <a:lnTo>
                  <a:pt x="218385" y="569081"/>
                </a:lnTo>
                <a:lnTo>
                  <a:pt x="0" y="569081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email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8" name="Group 8"/>
          <p:cNvGrpSpPr/>
          <p:nvPr/>
        </p:nvGrpSpPr>
        <p:grpSpPr>
          <a:xfrm rot="-7082631">
            <a:off x="2949020" y="1031595"/>
            <a:ext cx="206987" cy="206987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B911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9230" tIns="9230" rIns="9230" bIns="9230" rtlCol="0" anchor="ctr"/>
            <a:lstStyle/>
            <a:p>
              <a:pPr algn="ctr">
                <a:lnSpc>
                  <a:spcPts val="8120"/>
                </a:lnSpc>
              </a:pPr>
            </a:p>
          </p:txBody>
        </p:sp>
      </p:grpSp>
      <p:sp>
        <p:nvSpPr>
          <p:cNvPr id="11" name="Freeform 11"/>
          <p:cNvSpPr/>
          <p:nvPr/>
        </p:nvSpPr>
        <p:spPr>
          <a:xfrm rot="2529108">
            <a:off x="1888456" y="1562032"/>
            <a:ext cx="464426" cy="464426"/>
          </a:xfrm>
          <a:custGeom>
            <a:avLst/>
            <a:gdLst/>
            <a:ahLst/>
            <a:cxnLst/>
            <a:rect l="l" t="t" r="r" b="b"/>
            <a:pathLst>
              <a:path w="464426" h="464426">
                <a:moveTo>
                  <a:pt x="0" y="0"/>
                </a:moveTo>
                <a:lnTo>
                  <a:pt x="464426" y="0"/>
                </a:lnTo>
                <a:lnTo>
                  <a:pt x="464426" y="464426"/>
                </a:lnTo>
                <a:lnTo>
                  <a:pt x="0" y="464426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email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2" name="Group 12"/>
          <p:cNvGrpSpPr/>
          <p:nvPr/>
        </p:nvGrpSpPr>
        <p:grpSpPr>
          <a:xfrm rot="-4382631">
            <a:off x="5597337" y="418053"/>
            <a:ext cx="206987" cy="206987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14C6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9230" tIns="9230" rIns="9230" bIns="9230" rtlCol="0" anchor="ctr"/>
            <a:lstStyle/>
            <a:p>
              <a:pPr algn="ctr">
                <a:lnSpc>
                  <a:spcPts val="8120"/>
                </a:lnSpc>
              </a:pPr>
            </a:p>
          </p:txBody>
        </p:sp>
      </p:grpSp>
      <p:sp>
        <p:nvSpPr>
          <p:cNvPr id="15" name="Freeform 15"/>
          <p:cNvSpPr/>
          <p:nvPr/>
        </p:nvSpPr>
        <p:spPr>
          <a:xfrm rot="-1790003">
            <a:off x="468706" y="2842888"/>
            <a:ext cx="598579" cy="283577"/>
          </a:xfrm>
          <a:custGeom>
            <a:avLst/>
            <a:gdLst/>
            <a:ahLst/>
            <a:cxnLst/>
            <a:rect l="l" t="t" r="r" b="b"/>
            <a:pathLst>
              <a:path w="598579" h="283577">
                <a:moveTo>
                  <a:pt x="0" y="0"/>
                </a:moveTo>
                <a:lnTo>
                  <a:pt x="598579" y="0"/>
                </a:lnTo>
                <a:lnTo>
                  <a:pt x="598579" y="283577"/>
                </a:lnTo>
                <a:lnTo>
                  <a:pt x="0" y="283577"/>
                </a:lnTo>
                <a:lnTo>
                  <a:pt x="0" y="0"/>
                </a:lnTo>
                <a:close/>
              </a:path>
            </a:pathLst>
          </a:custGeom>
          <a:blipFill>
            <a:blip r:embed="rId15" cstate="email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6" name="Freeform 16"/>
          <p:cNvSpPr/>
          <p:nvPr/>
        </p:nvSpPr>
        <p:spPr>
          <a:xfrm>
            <a:off x="4513722" y="392369"/>
            <a:ext cx="386917" cy="377834"/>
          </a:xfrm>
          <a:custGeom>
            <a:avLst/>
            <a:gdLst/>
            <a:ahLst/>
            <a:cxnLst/>
            <a:rect l="l" t="t" r="r" b="b"/>
            <a:pathLst>
              <a:path w="386917" h="377834">
                <a:moveTo>
                  <a:pt x="0" y="0"/>
                </a:moveTo>
                <a:lnTo>
                  <a:pt x="386917" y="0"/>
                </a:lnTo>
                <a:lnTo>
                  <a:pt x="386917" y="377835"/>
                </a:lnTo>
                <a:lnTo>
                  <a:pt x="0" y="377835"/>
                </a:lnTo>
                <a:lnTo>
                  <a:pt x="0" y="0"/>
                </a:lnTo>
                <a:close/>
              </a:path>
            </a:pathLst>
          </a:custGeom>
          <a:blipFill>
            <a:blip r:embed="rId17" cstate="email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7" name="Freeform 17"/>
          <p:cNvSpPr/>
          <p:nvPr/>
        </p:nvSpPr>
        <p:spPr>
          <a:xfrm>
            <a:off x="2766059" y="2235892"/>
            <a:ext cx="1406168" cy="748785"/>
          </a:xfrm>
          <a:custGeom>
            <a:avLst/>
            <a:gdLst/>
            <a:ahLst/>
            <a:cxnLst/>
            <a:rect l="l" t="t" r="r" b="b"/>
            <a:pathLst>
              <a:path w="1406168" h="748785">
                <a:moveTo>
                  <a:pt x="0" y="0"/>
                </a:moveTo>
                <a:lnTo>
                  <a:pt x="1406168" y="0"/>
                </a:lnTo>
                <a:lnTo>
                  <a:pt x="1406168" y="748784"/>
                </a:lnTo>
                <a:lnTo>
                  <a:pt x="0" y="748784"/>
                </a:lnTo>
                <a:lnTo>
                  <a:pt x="0" y="0"/>
                </a:lnTo>
                <a:close/>
              </a:path>
            </a:pathLst>
          </a:custGeom>
          <a:blipFill>
            <a:blip r:embed="rId19" cstate="email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8" name="TextBox 18"/>
          <p:cNvSpPr txBox="1"/>
          <p:nvPr/>
        </p:nvSpPr>
        <p:spPr>
          <a:xfrm>
            <a:off x="4412959" y="2278142"/>
            <a:ext cx="14663991" cy="802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70"/>
              </a:lnSpc>
            </a:pPr>
            <a:r>
              <a:rPr lang="en-US" sz="4865" spc="146" dirty="0">
                <a:solidFill>
                  <a:srgbClr val="A177AF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Infos </a:t>
            </a:r>
            <a:r>
              <a:rPr lang="en-US" sz="4865" spc="146" dirty="0" err="1">
                <a:solidFill>
                  <a:srgbClr val="A177AF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pratiques</a:t>
            </a:r>
            <a:endParaRPr lang="en-US" sz="4865" spc="146" dirty="0">
              <a:solidFill>
                <a:srgbClr val="A177AF"/>
              </a:solidFill>
              <a:latin typeface="League Spartan" panose="00000800000000000000"/>
              <a:ea typeface="League Spartan" panose="00000800000000000000"/>
              <a:cs typeface="League Spartan" panose="00000800000000000000"/>
              <a:sym typeface="League Spartan" panose="00000800000000000000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895598" y="3195059"/>
            <a:ext cx="15783395" cy="6565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85190" lvl="1" indent="-442595" algn="l">
              <a:lnSpc>
                <a:spcPts val="5740"/>
              </a:lnSpc>
              <a:buFont typeface="Arial" panose="020B0604020202020204"/>
              <a:buChar char="•"/>
            </a:pPr>
            <a:r>
              <a:rPr lang="en-US" sz="4100" b="1">
                <a:solidFill>
                  <a:srgbClr val="737373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Les </a:t>
            </a:r>
            <a:r>
              <a:rPr lang="en-US" sz="4100" b="1" u="sng">
                <a:solidFill>
                  <a:srgbClr val="737373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paroisses </a:t>
            </a:r>
            <a:r>
              <a:rPr lang="en-US" sz="4100" b="1">
                <a:solidFill>
                  <a:srgbClr val="737373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s’organisent pour des cars éventuels. </a:t>
            </a:r>
            <a:endParaRPr lang="en-US" sz="4100" b="1">
              <a:solidFill>
                <a:srgbClr val="737373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  <a:p>
            <a:pPr marL="1554480" lvl="2" indent="-518160" algn="l">
              <a:lnSpc>
                <a:spcPts val="5040"/>
              </a:lnSpc>
              <a:buFont typeface="Arial" panose="020B0604020202020204"/>
              <a:buChar char="⚬"/>
            </a:pPr>
            <a:r>
              <a:rPr lang="en-US" sz="3600" b="1">
                <a:solidFill>
                  <a:srgbClr val="737373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Informer MT Vandame du nb de cars prévus</a:t>
            </a:r>
            <a:endParaRPr lang="en-US" sz="3600" b="1">
              <a:solidFill>
                <a:srgbClr val="737373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  <a:p>
            <a:pPr marL="842010" lvl="1" indent="-421005" algn="l">
              <a:lnSpc>
                <a:spcPts val="5460"/>
              </a:lnSpc>
              <a:buFont typeface="Arial" panose="020B0604020202020204"/>
              <a:buChar char="•"/>
            </a:pPr>
            <a:r>
              <a:rPr lang="en-US" sz="3900" b="1">
                <a:solidFill>
                  <a:srgbClr val="737373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Pas de </a:t>
            </a:r>
            <a:r>
              <a:rPr lang="en-US" sz="3900" b="1" u="sng">
                <a:solidFill>
                  <a:srgbClr val="737373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garderie </a:t>
            </a:r>
            <a:r>
              <a:rPr lang="en-US" sz="3900" b="1">
                <a:solidFill>
                  <a:srgbClr val="737373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pour les enfants (mais un espace ‘nurserie’)</a:t>
            </a:r>
            <a:endParaRPr lang="en-US" sz="3900" b="1">
              <a:solidFill>
                <a:srgbClr val="737373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  <a:p>
            <a:pPr marL="842010" lvl="1" indent="-421005" algn="l">
              <a:lnSpc>
                <a:spcPts val="5460"/>
              </a:lnSpc>
              <a:buFont typeface="Arial" panose="020B0604020202020204"/>
              <a:buChar char="•"/>
            </a:pPr>
            <a:r>
              <a:rPr lang="en-US" sz="3900" b="1">
                <a:solidFill>
                  <a:srgbClr val="737373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Accès PMR et espace calme pour les personnes en fragilité.</a:t>
            </a:r>
            <a:endParaRPr lang="en-US" sz="3900" b="1">
              <a:solidFill>
                <a:srgbClr val="737373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  <a:p>
            <a:pPr marL="842010" lvl="1" indent="-421005" algn="l">
              <a:lnSpc>
                <a:spcPts val="5460"/>
              </a:lnSpc>
              <a:buFont typeface="Arial" panose="020B0604020202020204"/>
              <a:buChar char="•"/>
            </a:pPr>
            <a:r>
              <a:rPr lang="en-US" sz="3900" b="1" u="sng">
                <a:solidFill>
                  <a:srgbClr val="737373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Village paroisses</a:t>
            </a:r>
            <a:r>
              <a:rPr lang="en-US" sz="3900" b="1">
                <a:solidFill>
                  <a:srgbClr val="737373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 </a:t>
            </a:r>
            <a:endParaRPr lang="en-US" sz="3900" b="1">
              <a:solidFill>
                <a:srgbClr val="737373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  <a:p>
            <a:pPr marL="1468120" lvl="2" indent="-489585" algn="l">
              <a:lnSpc>
                <a:spcPts val="4760"/>
              </a:lnSpc>
              <a:buFont typeface="Arial" panose="020B0604020202020204"/>
              <a:buChar char="⚬"/>
            </a:pPr>
            <a:r>
              <a:rPr lang="en-US" sz="3400" b="1">
                <a:solidFill>
                  <a:srgbClr val="737373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Courrier reçu : besoin de volontaires pour tenir le stand (personnes en mesure de témoigner de ce qui se vit de la fraternité dans la paroisse, les mouvements,...)</a:t>
            </a:r>
            <a:endParaRPr lang="en-US" sz="3400" b="1">
              <a:solidFill>
                <a:srgbClr val="737373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  <a:p>
            <a:pPr marL="842010" lvl="1" indent="-421005" algn="l">
              <a:lnSpc>
                <a:spcPts val="5460"/>
              </a:lnSpc>
              <a:buFont typeface="Arial" panose="020B0604020202020204"/>
              <a:buChar char="•"/>
            </a:pPr>
            <a:r>
              <a:rPr lang="en-US" sz="3900" b="1">
                <a:solidFill>
                  <a:srgbClr val="737373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Apporter vos vêtements liturgiques (violet)</a:t>
            </a:r>
            <a:endParaRPr lang="en-US" sz="3900" b="1">
              <a:solidFill>
                <a:srgbClr val="737373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  <a:p>
            <a:pPr marL="842010" lvl="1" indent="-421005" algn="l">
              <a:lnSpc>
                <a:spcPts val="5460"/>
              </a:lnSpc>
              <a:buFont typeface="Arial" panose="020B0604020202020204"/>
              <a:buChar char="•"/>
            </a:pPr>
            <a:r>
              <a:rPr lang="en-US" sz="3900" b="1">
                <a:solidFill>
                  <a:srgbClr val="737373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Remplir le tableau des créneaux de confessions</a:t>
            </a:r>
            <a:endParaRPr lang="en-US" sz="3900" b="1">
              <a:solidFill>
                <a:srgbClr val="737373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 2"/>
          <p:cNvSpPr/>
          <p:nvPr/>
        </p:nvSpPr>
        <p:spPr>
          <a:xfrm rot="21148056">
            <a:off x="-5109495" y="-2894439"/>
            <a:ext cx="12879189" cy="6831971"/>
          </a:xfrm>
          <a:custGeom>
            <a:avLst/>
            <a:gdLst/>
            <a:ahLst/>
            <a:cxnLst/>
            <a:rect l="l" t="t" r="r" b="b"/>
            <a:pathLst>
              <a:path w="12879189" h="6831971">
                <a:moveTo>
                  <a:pt x="0" y="0"/>
                </a:moveTo>
                <a:lnTo>
                  <a:pt x="12879189" y="0"/>
                </a:lnTo>
                <a:lnTo>
                  <a:pt x="12879189" y="6831971"/>
                </a:lnTo>
                <a:lnTo>
                  <a:pt x="0" y="6831971"/>
                </a:lnTo>
                <a:lnTo>
                  <a:pt x="0" y="0"/>
                </a:lnTo>
                <a:close/>
              </a:path>
            </a:pathLst>
          </a:custGeom>
          <a:blipFill>
            <a:blip r:embed="rId1" cstate="email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767996" y="1833673"/>
            <a:ext cx="295974" cy="288565"/>
          </a:xfrm>
          <a:custGeom>
            <a:avLst/>
            <a:gdLst/>
            <a:ahLst/>
            <a:cxnLst/>
            <a:rect l="l" t="t" r="r" b="b"/>
            <a:pathLst>
              <a:path w="295974" h="288565">
                <a:moveTo>
                  <a:pt x="0" y="0"/>
                </a:moveTo>
                <a:lnTo>
                  <a:pt x="295974" y="0"/>
                </a:lnTo>
                <a:lnTo>
                  <a:pt x="295974" y="288565"/>
                </a:lnTo>
                <a:lnTo>
                  <a:pt x="0" y="28856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Freeform 4"/>
          <p:cNvSpPr/>
          <p:nvPr/>
        </p:nvSpPr>
        <p:spPr>
          <a:xfrm rot="2529108">
            <a:off x="617372" y="456694"/>
            <a:ext cx="301248" cy="301248"/>
          </a:xfrm>
          <a:custGeom>
            <a:avLst/>
            <a:gdLst/>
            <a:ahLst/>
            <a:cxnLst/>
            <a:rect l="l" t="t" r="r" b="b"/>
            <a:pathLst>
              <a:path w="301248" h="301248">
                <a:moveTo>
                  <a:pt x="0" y="0"/>
                </a:moveTo>
                <a:lnTo>
                  <a:pt x="301248" y="0"/>
                </a:lnTo>
                <a:lnTo>
                  <a:pt x="301248" y="301248"/>
                </a:lnTo>
                <a:lnTo>
                  <a:pt x="0" y="30124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" name="Freeform 5"/>
          <p:cNvSpPr/>
          <p:nvPr/>
        </p:nvSpPr>
        <p:spPr>
          <a:xfrm rot="-2225621">
            <a:off x="1380337" y="1037979"/>
            <a:ext cx="244762" cy="637817"/>
          </a:xfrm>
          <a:custGeom>
            <a:avLst/>
            <a:gdLst/>
            <a:ahLst/>
            <a:cxnLst/>
            <a:rect l="l" t="t" r="r" b="b"/>
            <a:pathLst>
              <a:path w="244762" h="637817">
                <a:moveTo>
                  <a:pt x="0" y="0"/>
                </a:moveTo>
                <a:lnTo>
                  <a:pt x="244762" y="0"/>
                </a:lnTo>
                <a:lnTo>
                  <a:pt x="244762" y="637817"/>
                </a:lnTo>
                <a:lnTo>
                  <a:pt x="0" y="637817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6" name="Freeform 6"/>
          <p:cNvSpPr/>
          <p:nvPr/>
        </p:nvSpPr>
        <p:spPr>
          <a:xfrm rot="-5923571">
            <a:off x="2549601" y="386174"/>
            <a:ext cx="244293" cy="408005"/>
          </a:xfrm>
          <a:custGeom>
            <a:avLst/>
            <a:gdLst/>
            <a:ahLst/>
            <a:cxnLst/>
            <a:rect l="l" t="t" r="r" b="b"/>
            <a:pathLst>
              <a:path w="244293" h="408005">
                <a:moveTo>
                  <a:pt x="0" y="0"/>
                </a:moveTo>
                <a:lnTo>
                  <a:pt x="244292" y="0"/>
                </a:lnTo>
                <a:lnTo>
                  <a:pt x="244292" y="408005"/>
                </a:lnTo>
                <a:lnTo>
                  <a:pt x="0" y="408005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email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7" name="Freeform 7"/>
          <p:cNvSpPr/>
          <p:nvPr/>
        </p:nvSpPr>
        <p:spPr>
          <a:xfrm rot="456766">
            <a:off x="2160931" y="355407"/>
            <a:ext cx="218385" cy="569081"/>
          </a:xfrm>
          <a:custGeom>
            <a:avLst/>
            <a:gdLst/>
            <a:ahLst/>
            <a:cxnLst/>
            <a:rect l="l" t="t" r="r" b="b"/>
            <a:pathLst>
              <a:path w="218385" h="569081">
                <a:moveTo>
                  <a:pt x="0" y="0"/>
                </a:moveTo>
                <a:lnTo>
                  <a:pt x="218385" y="0"/>
                </a:lnTo>
                <a:lnTo>
                  <a:pt x="218385" y="569081"/>
                </a:lnTo>
                <a:lnTo>
                  <a:pt x="0" y="569081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email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8" name="Group 8"/>
          <p:cNvGrpSpPr/>
          <p:nvPr/>
        </p:nvGrpSpPr>
        <p:grpSpPr>
          <a:xfrm rot="-7082631">
            <a:off x="2949020" y="1031595"/>
            <a:ext cx="206987" cy="206987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B911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9230" tIns="9230" rIns="9230" bIns="9230" rtlCol="0" anchor="ctr"/>
            <a:lstStyle/>
            <a:p>
              <a:pPr algn="ctr">
                <a:lnSpc>
                  <a:spcPts val="8120"/>
                </a:lnSpc>
              </a:pPr>
            </a:p>
          </p:txBody>
        </p:sp>
      </p:grpSp>
      <p:sp>
        <p:nvSpPr>
          <p:cNvPr id="11" name="Freeform 11"/>
          <p:cNvSpPr/>
          <p:nvPr/>
        </p:nvSpPr>
        <p:spPr>
          <a:xfrm rot="2529108">
            <a:off x="1888456" y="1562032"/>
            <a:ext cx="464426" cy="464426"/>
          </a:xfrm>
          <a:custGeom>
            <a:avLst/>
            <a:gdLst/>
            <a:ahLst/>
            <a:cxnLst/>
            <a:rect l="l" t="t" r="r" b="b"/>
            <a:pathLst>
              <a:path w="464426" h="464426">
                <a:moveTo>
                  <a:pt x="0" y="0"/>
                </a:moveTo>
                <a:lnTo>
                  <a:pt x="464426" y="0"/>
                </a:lnTo>
                <a:lnTo>
                  <a:pt x="464426" y="464426"/>
                </a:lnTo>
                <a:lnTo>
                  <a:pt x="0" y="464426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email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2" name="Group 12"/>
          <p:cNvGrpSpPr/>
          <p:nvPr/>
        </p:nvGrpSpPr>
        <p:grpSpPr>
          <a:xfrm rot="-4382631">
            <a:off x="5597337" y="418053"/>
            <a:ext cx="206987" cy="206987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14C6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9230" tIns="9230" rIns="9230" bIns="9230" rtlCol="0" anchor="ctr"/>
            <a:lstStyle/>
            <a:p>
              <a:pPr algn="ctr">
                <a:lnSpc>
                  <a:spcPts val="8120"/>
                </a:lnSpc>
              </a:pPr>
            </a:p>
          </p:txBody>
        </p:sp>
      </p:grpSp>
      <p:sp>
        <p:nvSpPr>
          <p:cNvPr id="15" name="Freeform 15"/>
          <p:cNvSpPr/>
          <p:nvPr/>
        </p:nvSpPr>
        <p:spPr>
          <a:xfrm rot="-1790003">
            <a:off x="468706" y="2842888"/>
            <a:ext cx="598579" cy="283577"/>
          </a:xfrm>
          <a:custGeom>
            <a:avLst/>
            <a:gdLst/>
            <a:ahLst/>
            <a:cxnLst/>
            <a:rect l="l" t="t" r="r" b="b"/>
            <a:pathLst>
              <a:path w="598579" h="283577">
                <a:moveTo>
                  <a:pt x="0" y="0"/>
                </a:moveTo>
                <a:lnTo>
                  <a:pt x="598579" y="0"/>
                </a:lnTo>
                <a:lnTo>
                  <a:pt x="598579" y="283577"/>
                </a:lnTo>
                <a:lnTo>
                  <a:pt x="0" y="283577"/>
                </a:lnTo>
                <a:lnTo>
                  <a:pt x="0" y="0"/>
                </a:lnTo>
                <a:close/>
              </a:path>
            </a:pathLst>
          </a:custGeom>
          <a:blipFill>
            <a:blip r:embed="rId15" cstate="email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6" name="Freeform 16"/>
          <p:cNvSpPr/>
          <p:nvPr/>
        </p:nvSpPr>
        <p:spPr>
          <a:xfrm>
            <a:off x="4513722" y="392369"/>
            <a:ext cx="386917" cy="377834"/>
          </a:xfrm>
          <a:custGeom>
            <a:avLst/>
            <a:gdLst/>
            <a:ahLst/>
            <a:cxnLst/>
            <a:rect l="l" t="t" r="r" b="b"/>
            <a:pathLst>
              <a:path w="386917" h="377834">
                <a:moveTo>
                  <a:pt x="0" y="0"/>
                </a:moveTo>
                <a:lnTo>
                  <a:pt x="386917" y="0"/>
                </a:lnTo>
                <a:lnTo>
                  <a:pt x="386917" y="377835"/>
                </a:lnTo>
                <a:lnTo>
                  <a:pt x="0" y="377835"/>
                </a:lnTo>
                <a:lnTo>
                  <a:pt x="0" y="0"/>
                </a:lnTo>
                <a:close/>
              </a:path>
            </a:pathLst>
          </a:custGeom>
          <a:blipFill>
            <a:blip r:embed="rId17" cstate="email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7" name="TextBox 17"/>
          <p:cNvSpPr txBox="1"/>
          <p:nvPr/>
        </p:nvSpPr>
        <p:spPr>
          <a:xfrm>
            <a:off x="3624009" y="1910171"/>
            <a:ext cx="14663991" cy="822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70"/>
              </a:lnSpc>
            </a:pPr>
            <a:r>
              <a:rPr lang="en-US" sz="4865" spc="146" dirty="0">
                <a:solidFill>
                  <a:srgbClr val="A177AF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Communication</a:t>
            </a:r>
            <a:endParaRPr lang="en-US" sz="4865" spc="146" dirty="0">
              <a:solidFill>
                <a:srgbClr val="A177AF"/>
              </a:solidFill>
              <a:latin typeface="League Spartan" panose="00000800000000000000"/>
              <a:ea typeface="League Spartan" panose="00000800000000000000"/>
              <a:cs typeface="League Spartan" panose="00000800000000000000"/>
              <a:sym typeface="League Spartan" panose="00000800000000000000"/>
            </a:endParaRPr>
          </a:p>
        </p:txBody>
      </p:sp>
      <p:pic>
        <p:nvPicPr>
          <p:cNvPr id="29" name="Image 28"/>
          <p:cNvPicPr>
            <a:picLocks noChangeAspect="1"/>
          </p:cNvPicPr>
          <p:nvPr/>
        </p:nvPicPr>
        <p:blipFill>
          <a:blip r:embed="rId19" cstate="email"/>
          <a:stretch>
            <a:fillRect/>
          </a:stretch>
        </p:blipFill>
        <p:spPr>
          <a:xfrm>
            <a:off x="1377223" y="3610341"/>
            <a:ext cx="4168501" cy="5890770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20" cstate="email"/>
          <a:stretch>
            <a:fillRect/>
          </a:stretch>
        </p:blipFill>
        <p:spPr>
          <a:xfrm>
            <a:off x="11729035" y="5108826"/>
            <a:ext cx="6333404" cy="3166702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21" cstate="email"/>
          <a:stretch>
            <a:fillRect/>
          </a:stretch>
        </p:blipFill>
        <p:spPr>
          <a:xfrm>
            <a:off x="5939665" y="3610341"/>
            <a:ext cx="5395428" cy="2720576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6142616" y="6807863"/>
            <a:ext cx="58207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Juillet : </a:t>
            </a:r>
            <a:r>
              <a:rPr lang="fr-FR" dirty="0">
                <a:hlinkClick r:id="rId22"/>
              </a:rPr>
              <a:t>https://www.youtube.com/watch?v=D85gyqOIneU&amp;t=24s </a:t>
            </a:r>
            <a:endParaRPr lang="fr-FR" dirty="0"/>
          </a:p>
          <a:p>
            <a:endParaRPr lang="fr-FR" dirty="0">
              <a:hlinkClick r:id="rId22"/>
            </a:endParaRPr>
          </a:p>
          <a:p>
            <a:r>
              <a:rPr lang="fr-FR" dirty="0"/>
              <a:t>Septembre :</a:t>
            </a:r>
            <a:endParaRPr lang="fr-FR" dirty="0">
              <a:hlinkClick r:id="rId22"/>
            </a:endParaRPr>
          </a:p>
          <a:p>
            <a:r>
              <a:rPr lang="fr-FR" dirty="0">
                <a:hlinkClick r:id="rId22"/>
              </a:rPr>
              <a:t>https://www.youtube.com/shorts/ChRQH6IwYTk</a:t>
            </a:r>
            <a:r>
              <a:rPr lang="fr-FR" dirty="0"/>
              <a:t> </a:t>
            </a:r>
            <a:endParaRPr lang="fr-FR" dirty="0"/>
          </a:p>
        </p:txBody>
      </p:sp>
      <p:sp>
        <p:nvSpPr>
          <p:cNvPr id="18" name="Rectangle 17"/>
          <p:cNvSpPr/>
          <p:nvPr/>
        </p:nvSpPr>
        <p:spPr>
          <a:xfrm>
            <a:off x="11658600" y="8436933"/>
            <a:ext cx="5094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hlinkClick r:id="rId23"/>
              </a:rPr>
              <a:t>https://www.youtube.com/watch?v=KTTWNkL7oSA</a:t>
            </a:r>
            <a:r>
              <a:rPr lang="fr-FR" dirty="0"/>
              <a:t> </a:t>
            </a:r>
            <a:endParaRPr lang="fr-FR" dirty="0"/>
          </a:p>
        </p:txBody>
      </p:sp>
      <p:sp>
        <p:nvSpPr>
          <p:cNvPr id="19" name="ZoneTexte 18"/>
          <p:cNvSpPr txBox="1"/>
          <p:nvPr/>
        </p:nvSpPr>
        <p:spPr>
          <a:xfrm>
            <a:off x="11729035" y="4566458"/>
            <a:ext cx="6784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spc="146" dirty="0">
                <a:solidFill>
                  <a:srgbClr val="A177AF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</a:rPr>
              <a:t>3 mots pour jubiler</a:t>
            </a:r>
            <a:endParaRPr lang="fr-FR" sz="2400" spc="146" dirty="0">
              <a:solidFill>
                <a:srgbClr val="A177AF"/>
              </a:solidFill>
              <a:latin typeface="League Spartan" panose="00000800000000000000"/>
              <a:ea typeface="League Spartan" panose="00000800000000000000"/>
              <a:cs typeface="League Spartan" panose="0000080000000000000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51944">
            <a:off x="-5109495" y="-2894439"/>
            <a:ext cx="12879189" cy="6831971"/>
          </a:xfrm>
          <a:custGeom>
            <a:avLst/>
            <a:gdLst/>
            <a:ahLst/>
            <a:cxnLst/>
            <a:rect l="l" t="t" r="r" b="b"/>
            <a:pathLst>
              <a:path w="12879189" h="6831971">
                <a:moveTo>
                  <a:pt x="0" y="0"/>
                </a:moveTo>
                <a:lnTo>
                  <a:pt x="12879189" y="0"/>
                </a:lnTo>
                <a:lnTo>
                  <a:pt x="12879189" y="6831971"/>
                </a:lnTo>
                <a:lnTo>
                  <a:pt x="0" y="6831971"/>
                </a:lnTo>
                <a:lnTo>
                  <a:pt x="0" y="0"/>
                </a:lnTo>
                <a:close/>
              </a:path>
            </a:pathLst>
          </a:custGeom>
          <a:blipFill>
            <a:blip r:embed="rId1" cstate="email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 rot="-234497">
            <a:off x="-938786" y="3700293"/>
            <a:ext cx="4983509" cy="5748982"/>
          </a:xfrm>
          <a:custGeom>
            <a:avLst/>
            <a:gdLst/>
            <a:ahLst/>
            <a:cxnLst/>
            <a:rect l="l" t="t" r="r" b="b"/>
            <a:pathLst>
              <a:path w="4983509" h="5748982">
                <a:moveTo>
                  <a:pt x="0" y="0"/>
                </a:moveTo>
                <a:lnTo>
                  <a:pt x="4983509" y="0"/>
                </a:lnTo>
                <a:lnTo>
                  <a:pt x="4983509" y="5748981"/>
                </a:lnTo>
                <a:lnTo>
                  <a:pt x="0" y="5748981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8536" r="-30876" b="-4914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Freeform 4"/>
          <p:cNvSpPr/>
          <p:nvPr/>
        </p:nvSpPr>
        <p:spPr>
          <a:xfrm rot="-1292855">
            <a:off x="6562914" y="5824707"/>
            <a:ext cx="14121157" cy="5597113"/>
          </a:xfrm>
          <a:custGeom>
            <a:avLst/>
            <a:gdLst/>
            <a:ahLst/>
            <a:cxnLst/>
            <a:rect l="l" t="t" r="r" b="b"/>
            <a:pathLst>
              <a:path w="14121157" h="5597113">
                <a:moveTo>
                  <a:pt x="0" y="0"/>
                </a:moveTo>
                <a:lnTo>
                  <a:pt x="14121157" y="0"/>
                </a:lnTo>
                <a:lnTo>
                  <a:pt x="14121157" y="5597113"/>
                </a:lnTo>
                <a:lnTo>
                  <a:pt x="0" y="559711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" name="Freeform 5"/>
          <p:cNvSpPr/>
          <p:nvPr/>
        </p:nvSpPr>
        <p:spPr>
          <a:xfrm rot="-1091446">
            <a:off x="10117314" y="2631587"/>
            <a:ext cx="3904121" cy="4003762"/>
          </a:xfrm>
          <a:custGeom>
            <a:avLst/>
            <a:gdLst/>
            <a:ahLst/>
            <a:cxnLst/>
            <a:rect l="l" t="t" r="r" b="b"/>
            <a:pathLst>
              <a:path w="3904121" h="4003762">
                <a:moveTo>
                  <a:pt x="0" y="0"/>
                </a:moveTo>
                <a:lnTo>
                  <a:pt x="3904120" y="0"/>
                </a:lnTo>
                <a:lnTo>
                  <a:pt x="3904120" y="4003761"/>
                </a:lnTo>
                <a:lnTo>
                  <a:pt x="0" y="4003761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6" name="Freeform 6"/>
          <p:cNvSpPr/>
          <p:nvPr/>
        </p:nvSpPr>
        <p:spPr>
          <a:xfrm rot="907652">
            <a:off x="13031143" y="3310548"/>
            <a:ext cx="5816677" cy="5816677"/>
          </a:xfrm>
          <a:custGeom>
            <a:avLst/>
            <a:gdLst/>
            <a:ahLst/>
            <a:cxnLst/>
            <a:rect l="l" t="t" r="r" b="b"/>
            <a:pathLst>
              <a:path w="5816677" h="5816677">
                <a:moveTo>
                  <a:pt x="0" y="0"/>
                </a:moveTo>
                <a:lnTo>
                  <a:pt x="5816677" y="0"/>
                </a:lnTo>
                <a:lnTo>
                  <a:pt x="5816677" y="5816678"/>
                </a:lnTo>
                <a:lnTo>
                  <a:pt x="0" y="581667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7" name="TextBox 7"/>
          <p:cNvSpPr txBox="1"/>
          <p:nvPr/>
        </p:nvSpPr>
        <p:spPr>
          <a:xfrm rot="15230">
            <a:off x="4031223" y="3403921"/>
            <a:ext cx="6729666" cy="20747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635"/>
              </a:lnSpc>
            </a:pPr>
            <a:r>
              <a:rPr lang="en-US" sz="5720" dirty="0">
                <a:solidFill>
                  <a:srgbClr val="E14C6F"/>
                </a:solidFill>
                <a:latin typeface="Adumu Regular" panose="02000503000000000000"/>
                <a:ea typeface="Adumu Regular" panose="02000503000000000000"/>
                <a:cs typeface="Adumu Regular" panose="02000503000000000000"/>
                <a:sym typeface="Adumu Regular" panose="02000503000000000000"/>
              </a:rPr>
              <a:t>FÊTE DIOCÉSAINE</a:t>
            </a:r>
            <a:endParaRPr lang="en-US" sz="5720" dirty="0">
              <a:solidFill>
                <a:srgbClr val="E14C6F"/>
              </a:solidFill>
              <a:latin typeface="Adumu Regular" panose="02000503000000000000"/>
              <a:ea typeface="Adumu Regular" panose="02000503000000000000"/>
              <a:cs typeface="Adumu Regular" panose="02000503000000000000"/>
              <a:sym typeface="Adumu Regular" panose="02000503000000000000"/>
            </a:endParaRPr>
          </a:p>
          <a:p>
            <a:pPr algn="r">
              <a:lnSpc>
                <a:spcPts val="9270"/>
              </a:lnSpc>
            </a:pPr>
            <a:r>
              <a:rPr lang="en-US" sz="7990" dirty="0">
                <a:solidFill>
                  <a:srgbClr val="E14C6F"/>
                </a:solidFill>
                <a:latin typeface="Adumu Regular" panose="02000503000000000000"/>
                <a:ea typeface="Adumu Regular" panose="02000503000000000000"/>
                <a:cs typeface="Adumu Regular" panose="02000503000000000000"/>
                <a:sym typeface="Adumu Regular" panose="02000503000000000000"/>
              </a:rPr>
              <a:t>DU JUBILÉ</a:t>
            </a:r>
            <a:endParaRPr lang="en-US" sz="7990" dirty="0">
              <a:solidFill>
                <a:srgbClr val="E14C6F"/>
              </a:solidFill>
              <a:latin typeface="Adumu Regular" panose="02000503000000000000"/>
              <a:ea typeface="Adumu Regular" panose="02000503000000000000"/>
              <a:cs typeface="Adumu Regular" panose="02000503000000000000"/>
              <a:sym typeface="Adumu Regular" panose="02000503000000000000"/>
            </a:endParaRPr>
          </a:p>
        </p:txBody>
      </p:sp>
      <p:grpSp>
        <p:nvGrpSpPr>
          <p:cNvPr id="8" name="Group 8"/>
          <p:cNvGrpSpPr/>
          <p:nvPr/>
        </p:nvGrpSpPr>
        <p:grpSpPr>
          <a:xfrm rot="-4382631">
            <a:off x="16960730" y="7870385"/>
            <a:ext cx="206987" cy="206987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B911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9230" tIns="9230" rIns="9230" bIns="9230" rtlCol="0" anchor="ctr"/>
            <a:lstStyle/>
            <a:p>
              <a:pPr algn="ctr">
                <a:lnSpc>
                  <a:spcPts val="8120"/>
                </a:lnSpc>
              </a:pPr>
            </a:p>
          </p:txBody>
        </p:sp>
      </p:grpSp>
      <p:grpSp>
        <p:nvGrpSpPr>
          <p:cNvPr id="11" name="Group 11"/>
          <p:cNvGrpSpPr/>
          <p:nvPr/>
        </p:nvGrpSpPr>
        <p:grpSpPr>
          <a:xfrm rot="5051469">
            <a:off x="16076514" y="8519770"/>
            <a:ext cx="206987" cy="206987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99D9A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9230" tIns="9230" rIns="9230" bIns="9230" rtlCol="0" anchor="ctr"/>
            <a:lstStyle/>
            <a:p>
              <a:pPr algn="ctr">
                <a:lnSpc>
                  <a:spcPts val="8120"/>
                </a:lnSpc>
              </a:pPr>
            </a:p>
          </p:txBody>
        </p:sp>
      </p:grpSp>
      <p:grpSp>
        <p:nvGrpSpPr>
          <p:cNvPr id="14" name="Group 14"/>
          <p:cNvGrpSpPr/>
          <p:nvPr/>
        </p:nvGrpSpPr>
        <p:grpSpPr>
          <a:xfrm rot="-4382631">
            <a:off x="17103536" y="3537320"/>
            <a:ext cx="206987" cy="206987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14C6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9230" tIns="9230" rIns="9230" bIns="9230" rtlCol="0" anchor="ctr"/>
            <a:lstStyle/>
            <a:p>
              <a:pPr algn="ctr">
                <a:lnSpc>
                  <a:spcPts val="8120"/>
                </a:lnSpc>
              </a:pPr>
            </a:p>
          </p:txBody>
        </p:sp>
      </p:grpSp>
      <p:sp>
        <p:nvSpPr>
          <p:cNvPr id="17" name="Freeform 17"/>
          <p:cNvSpPr/>
          <p:nvPr/>
        </p:nvSpPr>
        <p:spPr>
          <a:xfrm>
            <a:off x="17193401" y="4314553"/>
            <a:ext cx="386917" cy="377834"/>
          </a:xfrm>
          <a:custGeom>
            <a:avLst/>
            <a:gdLst/>
            <a:ahLst/>
            <a:cxnLst/>
            <a:rect l="l" t="t" r="r" b="b"/>
            <a:pathLst>
              <a:path w="386917" h="377834">
                <a:moveTo>
                  <a:pt x="0" y="0"/>
                </a:moveTo>
                <a:lnTo>
                  <a:pt x="386917" y="0"/>
                </a:lnTo>
                <a:lnTo>
                  <a:pt x="386917" y="377835"/>
                </a:lnTo>
                <a:lnTo>
                  <a:pt x="0" y="377835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email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8" name="Group 18"/>
          <p:cNvGrpSpPr/>
          <p:nvPr/>
        </p:nvGrpSpPr>
        <p:grpSpPr>
          <a:xfrm>
            <a:off x="13032079" y="6315940"/>
            <a:ext cx="970532" cy="1804700"/>
            <a:chOff x="0" y="0"/>
            <a:chExt cx="1294043" cy="2406267"/>
          </a:xfrm>
        </p:grpSpPr>
        <p:sp>
          <p:nvSpPr>
            <p:cNvPr id="19" name="Freeform 19"/>
            <p:cNvSpPr/>
            <p:nvPr/>
          </p:nvSpPr>
          <p:spPr>
            <a:xfrm rot="-5146820">
              <a:off x="316010" y="647769"/>
              <a:ext cx="377916" cy="984798"/>
            </a:xfrm>
            <a:custGeom>
              <a:avLst/>
              <a:gdLst/>
              <a:ahLst/>
              <a:cxnLst/>
              <a:rect l="l" t="t" r="r" b="b"/>
              <a:pathLst>
                <a:path w="377916" h="984798">
                  <a:moveTo>
                    <a:pt x="0" y="0"/>
                  </a:moveTo>
                  <a:lnTo>
                    <a:pt x="377916" y="0"/>
                  </a:lnTo>
                  <a:lnTo>
                    <a:pt x="377916" y="984798"/>
                  </a:lnTo>
                  <a:lnTo>
                    <a:pt x="0" y="9847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 cstate="email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Freeform 20"/>
            <p:cNvSpPr/>
            <p:nvPr/>
          </p:nvSpPr>
          <p:spPr>
            <a:xfrm rot="8478509">
              <a:off x="385854" y="2015013"/>
              <a:ext cx="700420" cy="193571"/>
            </a:xfrm>
            <a:custGeom>
              <a:avLst/>
              <a:gdLst/>
              <a:ahLst/>
              <a:cxnLst/>
              <a:rect l="l" t="t" r="r" b="b"/>
              <a:pathLst>
                <a:path w="700420" h="193571">
                  <a:moveTo>
                    <a:pt x="0" y="0"/>
                  </a:moveTo>
                  <a:lnTo>
                    <a:pt x="700420" y="0"/>
                  </a:lnTo>
                  <a:lnTo>
                    <a:pt x="700420" y="193570"/>
                  </a:lnTo>
                  <a:lnTo>
                    <a:pt x="0" y="1935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 cstate="email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21" name="Freeform 21"/>
            <p:cNvSpPr/>
            <p:nvPr/>
          </p:nvSpPr>
          <p:spPr>
            <a:xfrm rot="-1924282">
              <a:off x="685290" y="98371"/>
              <a:ext cx="514786" cy="501900"/>
            </a:xfrm>
            <a:custGeom>
              <a:avLst/>
              <a:gdLst/>
              <a:ahLst/>
              <a:cxnLst/>
              <a:rect l="l" t="t" r="r" b="b"/>
              <a:pathLst>
                <a:path w="514786" h="501900">
                  <a:moveTo>
                    <a:pt x="0" y="0"/>
                  </a:moveTo>
                  <a:lnTo>
                    <a:pt x="514786" y="0"/>
                  </a:lnTo>
                  <a:lnTo>
                    <a:pt x="514786" y="501901"/>
                  </a:lnTo>
                  <a:lnTo>
                    <a:pt x="0" y="501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 cstate="email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2" name="Freeform 22"/>
          <p:cNvSpPr/>
          <p:nvPr/>
        </p:nvSpPr>
        <p:spPr>
          <a:xfrm rot="-1790003">
            <a:off x="17417733" y="7486111"/>
            <a:ext cx="598579" cy="283577"/>
          </a:xfrm>
          <a:custGeom>
            <a:avLst/>
            <a:gdLst/>
            <a:ahLst/>
            <a:cxnLst/>
            <a:rect l="l" t="t" r="r" b="b"/>
            <a:pathLst>
              <a:path w="598579" h="283577">
                <a:moveTo>
                  <a:pt x="0" y="0"/>
                </a:moveTo>
                <a:lnTo>
                  <a:pt x="598579" y="0"/>
                </a:lnTo>
                <a:lnTo>
                  <a:pt x="598579" y="283577"/>
                </a:lnTo>
                <a:lnTo>
                  <a:pt x="0" y="283577"/>
                </a:lnTo>
                <a:lnTo>
                  <a:pt x="0" y="0"/>
                </a:lnTo>
                <a:close/>
              </a:path>
            </a:pathLst>
          </a:custGeom>
          <a:blipFill>
            <a:blip r:embed="rId18" cstate="email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3" name="Freeform 23"/>
          <p:cNvSpPr/>
          <p:nvPr/>
        </p:nvSpPr>
        <p:spPr>
          <a:xfrm rot="2529108">
            <a:off x="1560463" y="8334795"/>
            <a:ext cx="464426" cy="464426"/>
          </a:xfrm>
          <a:custGeom>
            <a:avLst/>
            <a:gdLst/>
            <a:ahLst/>
            <a:cxnLst/>
            <a:rect l="l" t="t" r="r" b="b"/>
            <a:pathLst>
              <a:path w="464426" h="464426">
                <a:moveTo>
                  <a:pt x="0" y="0"/>
                </a:moveTo>
                <a:lnTo>
                  <a:pt x="464426" y="0"/>
                </a:lnTo>
                <a:lnTo>
                  <a:pt x="464426" y="464426"/>
                </a:lnTo>
                <a:lnTo>
                  <a:pt x="0" y="464426"/>
                </a:lnTo>
                <a:lnTo>
                  <a:pt x="0" y="0"/>
                </a:lnTo>
                <a:close/>
              </a:path>
            </a:pathLst>
          </a:custGeom>
          <a:blipFill>
            <a:blip r:embed="rId20" cstate="email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24" name="Group 24"/>
          <p:cNvGrpSpPr/>
          <p:nvPr/>
        </p:nvGrpSpPr>
        <p:grpSpPr>
          <a:xfrm rot="-4382631">
            <a:off x="1361189" y="8006345"/>
            <a:ext cx="206987" cy="206987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99D9A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9230" tIns="9230" rIns="9230" bIns="9230" rtlCol="0" anchor="ctr"/>
            <a:lstStyle/>
            <a:p>
              <a:pPr algn="ctr">
                <a:lnSpc>
                  <a:spcPts val="8120"/>
                </a:lnSpc>
              </a:pP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2943962" y="5467031"/>
            <a:ext cx="848302" cy="1292060"/>
            <a:chOff x="0" y="0"/>
            <a:chExt cx="1131069" cy="1722746"/>
          </a:xfrm>
        </p:grpSpPr>
        <p:sp>
          <p:nvSpPr>
            <p:cNvPr id="28" name="Freeform 28"/>
            <p:cNvSpPr/>
            <p:nvPr/>
          </p:nvSpPr>
          <p:spPr>
            <a:xfrm rot="-3223571">
              <a:off x="652562" y="405769"/>
              <a:ext cx="325724" cy="544006"/>
            </a:xfrm>
            <a:custGeom>
              <a:avLst/>
              <a:gdLst/>
              <a:ahLst/>
              <a:cxnLst/>
              <a:rect l="l" t="t" r="r" b="b"/>
              <a:pathLst>
                <a:path w="325724" h="544006">
                  <a:moveTo>
                    <a:pt x="0" y="0"/>
                  </a:moveTo>
                  <a:lnTo>
                    <a:pt x="325724" y="0"/>
                  </a:lnTo>
                  <a:lnTo>
                    <a:pt x="325724" y="544006"/>
                  </a:lnTo>
                  <a:lnTo>
                    <a:pt x="0" y="5440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 cstate="email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29" name="Freeform 29"/>
            <p:cNvSpPr/>
            <p:nvPr/>
          </p:nvSpPr>
          <p:spPr>
            <a:xfrm rot="3156766">
              <a:off x="244255" y="-33345"/>
              <a:ext cx="291180" cy="758775"/>
            </a:xfrm>
            <a:custGeom>
              <a:avLst/>
              <a:gdLst/>
              <a:ahLst/>
              <a:cxnLst/>
              <a:rect l="l" t="t" r="r" b="b"/>
              <a:pathLst>
                <a:path w="291180" h="758775">
                  <a:moveTo>
                    <a:pt x="0" y="0"/>
                  </a:moveTo>
                  <a:lnTo>
                    <a:pt x="291180" y="0"/>
                  </a:lnTo>
                  <a:lnTo>
                    <a:pt x="291180" y="758775"/>
                  </a:lnTo>
                  <a:lnTo>
                    <a:pt x="0" y="758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 cstate="email"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grpSp>
          <p:nvGrpSpPr>
            <p:cNvPr id="30" name="Group 30"/>
            <p:cNvGrpSpPr/>
            <p:nvPr/>
          </p:nvGrpSpPr>
          <p:grpSpPr>
            <a:xfrm rot="-4382631">
              <a:off x="522675" y="1412519"/>
              <a:ext cx="275982" cy="275982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DB911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76200" y="-47625"/>
                <a:ext cx="660400" cy="784225"/>
              </a:xfrm>
              <a:prstGeom prst="rect">
                <a:avLst/>
              </a:prstGeom>
            </p:spPr>
            <p:txBody>
              <a:bodyPr lIns="9230" tIns="9230" rIns="9230" bIns="9230" rtlCol="0" anchor="ctr"/>
              <a:lstStyle/>
              <a:p>
                <a:pPr algn="ctr">
                  <a:lnSpc>
                    <a:spcPts val="8120"/>
                  </a:lnSpc>
                </a:pPr>
              </a:p>
            </p:txBody>
          </p:sp>
        </p:grpSp>
      </p:grpSp>
      <p:sp>
        <p:nvSpPr>
          <p:cNvPr id="33" name="Freeform 33"/>
          <p:cNvSpPr/>
          <p:nvPr/>
        </p:nvSpPr>
        <p:spPr>
          <a:xfrm>
            <a:off x="767996" y="1833673"/>
            <a:ext cx="295974" cy="288565"/>
          </a:xfrm>
          <a:custGeom>
            <a:avLst/>
            <a:gdLst/>
            <a:ahLst/>
            <a:cxnLst/>
            <a:rect l="l" t="t" r="r" b="b"/>
            <a:pathLst>
              <a:path w="295974" h="288565">
                <a:moveTo>
                  <a:pt x="0" y="0"/>
                </a:moveTo>
                <a:lnTo>
                  <a:pt x="295974" y="0"/>
                </a:lnTo>
                <a:lnTo>
                  <a:pt x="295974" y="288565"/>
                </a:lnTo>
                <a:lnTo>
                  <a:pt x="0" y="288565"/>
                </a:lnTo>
                <a:lnTo>
                  <a:pt x="0" y="0"/>
                </a:lnTo>
                <a:close/>
              </a:path>
            </a:pathLst>
          </a:custGeom>
          <a:blipFill>
            <a:blip r:embed="rId26" cstate="email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4" name="Freeform 34"/>
          <p:cNvSpPr/>
          <p:nvPr/>
        </p:nvSpPr>
        <p:spPr>
          <a:xfrm rot="2529108">
            <a:off x="617372" y="456694"/>
            <a:ext cx="301248" cy="301248"/>
          </a:xfrm>
          <a:custGeom>
            <a:avLst/>
            <a:gdLst/>
            <a:ahLst/>
            <a:cxnLst/>
            <a:rect l="l" t="t" r="r" b="b"/>
            <a:pathLst>
              <a:path w="301248" h="301248">
                <a:moveTo>
                  <a:pt x="0" y="0"/>
                </a:moveTo>
                <a:lnTo>
                  <a:pt x="301248" y="0"/>
                </a:lnTo>
                <a:lnTo>
                  <a:pt x="301248" y="301248"/>
                </a:lnTo>
                <a:lnTo>
                  <a:pt x="0" y="301248"/>
                </a:lnTo>
                <a:lnTo>
                  <a:pt x="0" y="0"/>
                </a:lnTo>
                <a:close/>
              </a:path>
            </a:pathLst>
          </a:custGeom>
          <a:blipFill>
            <a:blip r:embed="rId28" cstate="email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5" name="Freeform 35"/>
          <p:cNvSpPr/>
          <p:nvPr/>
        </p:nvSpPr>
        <p:spPr>
          <a:xfrm rot="-2225621">
            <a:off x="1380337" y="1037979"/>
            <a:ext cx="244762" cy="637817"/>
          </a:xfrm>
          <a:custGeom>
            <a:avLst/>
            <a:gdLst/>
            <a:ahLst/>
            <a:cxnLst/>
            <a:rect l="l" t="t" r="r" b="b"/>
            <a:pathLst>
              <a:path w="244762" h="637817">
                <a:moveTo>
                  <a:pt x="0" y="0"/>
                </a:moveTo>
                <a:lnTo>
                  <a:pt x="244762" y="0"/>
                </a:lnTo>
                <a:lnTo>
                  <a:pt x="244762" y="637817"/>
                </a:lnTo>
                <a:lnTo>
                  <a:pt x="0" y="637817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email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6" name="Freeform 36"/>
          <p:cNvSpPr/>
          <p:nvPr/>
        </p:nvSpPr>
        <p:spPr>
          <a:xfrm rot="-447985">
            <a:off x="4753216" y="5613474"/>
            <a:ext cx="6011990" cy="1252276"/>
          </a:xfrm>
          <a:custGeom>
            <a:avLst/>
            <a:gdLst/>
            <a:ahLst/>
            <a:cxnLst/>
            <a:rect l="l" t="t" r="r" b="b"/>
            <a:pathLst>
              <a:path w="6011990" h="1252276">
                <a:moveTo>
                  <a:pt x="0" y="0"/>
                </a:moveTo>
                <a:lnTo>
                  <a:pt x="6011990" y="0"/>
                </a:lnTo>
                <a:lnTo>
                  <a:pt x="6011990" y="1252276"/>
                </a:lnTo>
                <a:lnTo>
                  <a:pt x="0" y="1252276"/>
                </a:lnTo>
                <a:lnTo>
                  <a:pt x="0" y="0"/>
                </a:lnTo>
                <a:close/>
              </a:path>
            </a:pathLst>
          </a:custGeom>
          <a:blipFill>
            <a:blip r:embed="rId30" cstate="email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7" name="TextBox 37"/>
          <p:cNvSpPr txBox="1"/>
          <p:nvPr/>
        </p:nvSpPr>
        <p:spPr>
          <a:xfrm rot="-498433">
            <a:off x="6747828" y="5559342"/>
            <a:ext cx="2646151" cy="1352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60"/>
              </a:lnSpc>
            </a:pPr>
            <a:r>
              <a:rPr lang="en-US" sz="7830" b="1" spc="-281">
                <a:solidFill>
                  <a:srgbClr val="FFFFFF"/>
                </a:solidFill>
                <a:latin typeface="A Day Without Sun Text Bold" panose="02000506000000090004"/>
                <a:ea typeface="A Day Without Sun Text Bold" panose="02000506000000090004"/>
                <a:cs typeface="A Day Without Sun Text Bold" panose="02000506000000090004"/>
                <a:sym typeface="A Day Without Sun Text Bold" panose="02000506000000090004"/>
              </a:rPr>
              <a:t>Merci !</a:t>
            </a:r>
            <a:endParaRPr lang="en-US" sz="7830" b="1" spc="-281">
              <a:solidFill>
                <a:srgbClr val="FFFFFF"/>
              </a:solidFill>
              <a:latin typeface="A Day Without Sun Text Bold" panose="02000506000000090004"/>
              <a:ea typeface="A Day Without Sun Text Bold" panose="02000506000000090004"/>
              <a:cs typeface="A Day Without Sun Text Bold" panose="02000506000000090004"/>
              <a:sym typeface="A Day Without Sun Text Bold" panose="02000506000000090004"/>
            </a:endParaRPr>
          </a:p>
        </p:txBody>
      </p:sp>
      <p:grpSp>
        <p:nvGrpSpPr>
          <p:cNvPr id="38" name="Group 38"/>
          <p:cNvGrpSpPr/>
          <p:nvPr/>
        </p:nvGrpSpPr>
        <p:grpSpPr>
          <a:xfrm rot="-2700000">
            <a:off x="2212442" y="174040"/>
            <a:ext cx="848302" cy="1292060"/>
            <a:chOff x="0" y="0"/>
            <a:chExt cx="1131069" cy="1722746"/>
          </a:xfrm>
        </p:grpSpPr>
        <p:sp>
          <p:nvSpPr>
            <p:cNvPr id="39" name="Freeform 39"/>
            <p:cNvSpPr/>
            <p:nvPr/>
          </p:nvSpPr>
          <p:spPr>
            <a:xfrm rot="-3223571">
              <a:off x="652562" y="405769"/>
              <a:ext cx="325724" cy="544006"/>
            </a:xfrm>
            <a:custGeom>
              <a:avLst/>
              <a:gdLst/>
              <a:ahLst/>
              <a:cxnLst/>
              <a:rect l="l" t="t" r="r" b="b"/>
              <a:pathLst>
                <a:path w="325724" h="544006">
                  <a:moveTo>
                    <a:pt x="0" y="0"/>
                  </a:moveTo>
                  <a:lnTo>
                    <a:pt x="325724" y="0"/>
                  </a:lnTo>
                  <a:lnTo>
                    <a:pt x="325724" y="544006"/>
                  </a:lnTo>
                  <a:lnTo>
                    <a:pt x="0" y="5440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 cstate="email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0" name="Freeform 40"/>
            <p:cNvSpPr/>
            <p:nvPr/>
          </p:nvSpPr>
          <p:spPr>
            <a:xfrm rot="3156766">
              <a:off x="244255" y="-33345"/>
              <a:ext cx="291180" cy="758775"/>
            </a:xfrm>
            <a:custGeom>
              <a:avLst/>
              <a:gdLst/>
              <a:ahLst/>
              <a:cxnLst/>
              <a:rect l="l" t="t" r="r" b="b"/>
              <a:pathLst>
                <a:path w="291180" h="758775">
                  <a:moveTo>
                    <a:pt x="0" y="0"/>
                  </a:moveTo>
                  <a:lnTo>
                    <a:pt x="291180" y="0"/>
                  </a:lnTo>
                  <a:lnTo>
                    <a:pt x="291180" y="758775"/>
                  </a:lnTo>
                  <a:lnTo>
                    <a:pt x="0" y="758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 cstate="email"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grpSp>
          <p:nvGrpSpPr>
            <p:cNvPr id="41" name="Group 41"/>
            <p:cNvGrpSpPr/>
            <p:nvPr/>
          </p:nvGrpSpPr>
          <p:grpSpPr>
            <a:xfrm rot="-4382631">
              <a:off x="522675" y="1412519"/>
              <a:ext cx="275982" cy="275982"/>
              <a:chOff x="0" y="0"/>
              <a:chExt cx="812800" cy="812800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DB911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3" name="TextBox 43"/>
              <p:cNvSpPr txBox="1"/>
              <p:nvPr/>
            </p:nvSpPr>
            <p:spPr>
              <a:xfrm>
                <a:off x="76200" y="-47625"/>
                <a:ext cx="660400" cy="784225"/>
              </a:xfrm>
              <a:prstGeom prst="rect">
                <a:avLst/>
              </a:prstGeom>
            </p:spPr>
            <p:txBody>
              <a:bodyPr lIns="9230" tIns="9230" rIns="9230" bIns="9230" rtlCol="0" anchor="ctr"/>
              <a:lstStyle/>
              <a:p>
                <a:pPr algn="ctr">
                  <a:lnSpc>
                    <a:spcPts val="8120"/>
                  </a:lnSpc>
                </a:pPr>
              </a:p>
            </p:txBody>
          </p:sp>
        </p:grpSp>
      </p:grpSp>
      <p:sp>
        <p:nvSpPr>
          <p:cNvPr id="44" name="Freeform 44"/>
          <p:cNvSpPr/>
          <p:nvPr/>
        </p:nvSpPr>
        <p:spPr>
          <a:xfrm rot="2529108">
            <a:off x="1888456" y="1562032"/>
            <a:ext cx="464426" cy="464426"/>
          </a:xfrm>
          <a:custGeom>
            <a:avLst/>
            <a:gdLst/>
            <a:ahLst/>
            <a:cxnLst/>
            <a:rect l="l" t="t" r="r" b="b"/>
            <a:pathLst>
              <a:path w="464426" h="464426">
                <a:moveTo>
                  <a:pt x="0" y="0"/>
                </a:moveTo>
                <a:lnTo>
                  <a:pt x="464426" y="0"/>
                </a:lnTo>
                <a:lnTo>
                  <a:pt x="464426" y="464426"/>
                </a:lnTo>
                <a:lnTo>
                  <a:pt x="0" y="464426"/>
                </a:lnTo>
                <a:lnTo>
                  <a:pt x="0" y="0"/>
                </a:lnTo>
                <a:close/>
              </a:path>
            </a:pathLst>
          </a:custGeom>
          <a:blipFill>
            <a:blip r:embed="rId20" cstate="email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45" name="Group 45"/>
          <p:cNvGrpSpPr/>
          <p:nvPr/>
        </p:nvGrpSpPr>
        <p:grpSpPr>
          <a:xfrm rot="-4382631">
            <a:off x="5597337" y="418053"/>
            <a:ext cx="206987" cy="206987"/>
            <a:chOff x="0" y="0"/>
            <a:chExt cx="812800" cy="8128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14C6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9230" tIns="9230" rIns="9230" bIns="9230" rtlCol="0" anchor="ctr"/>
            <a:lstStyle/>
            <a:p>
              <a:pPr algn="ctr">
                <a:lnSpc>
                  <a:spcPts val="8120"/>
                </a:lnSpc>
              </a:pPr>
            </a:p>
          </p:txBody>
        </p:sp>
      </p:grpSp>
      <p:sp>
        <p:nvSpPr>
          <p:cNvPr id="48" name="Freeform 48"/>
          <p:cNvSpPr/>
          <p:nvPr/>
        </p:nvSpPr>
        <p:spPr>
          <a:xfrm rot="-1790003">
            <a:off x="468706" y="2842888"/>
            <a:ext cx="598579" cy="283577"/>
          </a:xfrm>
          <a:custGeom>
            <a:avLst/>
            <a:gdLst/>
            <a:ahLst/>
            <a:cxnLst/>
            <a:rect l="l" t="t" r="r" b="b"/>
            <a:pathLst>
              <a:path w="598579" h="283577">
                <a:moveTo>
                  <a:pt x="0" y="0"/>
                </a:moveTo>
                <a:lnTo>
                  <a:pt x="598579" y="0"/>
                </a:lnTo>
                <a:lnTo>
                  <a:pt x="598579" y="283577"/>
                </a:lnTo>
                <a:lnTo>
                  <a:pt x="0" y="283577"/>
                </a:lnTo>
                <a:lnTo>
                  <a:pt x="0" y="0"/>
                </a:lnTo>
                <a:close/>
              </a:path>
            </a:pathLst>
          </a:custGeom>
          <a:blipFill>
            <a:blip r:embed="rId18" cstate="email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9" name="Freeform 49"/>
          <p:cNvSpPr/>
          <p:nvPr/>
        </p:nvSpPr>
        <p:spPr>
          <a:xfrm>
            <a:off x="4513722" y="392369"/>
            <a:ext cx="386917" cy="377834"/>
          </a:xfrm>
          <a:custGeom>
            <a:avLst/>
            <a:gdLst/>
            <a:ahLst/>
            <a:cxnLst/>
            <a:rect l="l" t="t" r="r" b="b"/>
            <a:pathLst>
              <a:path w="386917" h="377834">
                <a:moveTo>
                  <a:pt x="0" y="0"/>
                </a:moveTo>
                <a:lnTo>
                  <a:pt x="386917" y="0"/>
                </a:lnTo>
                <a:lnTo>
                  <a:pt x="386917" y="377835"/>
                </a:lnTo>
                <a:lnTo>
                  <a:pt x="0" y="377835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email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51944">
            <a:off x="-5109495" y="-2894439"/>
            <a:ext cx="12879189" cy="6831971"/>
          </a:xfrm>
          <a:custGeom>
            <a:avLst/>
            <a:gdLst/>
            <a:ahLst/>
            <a:cxnLst/>
            <a:rect l="l" t="t" r="r" b="b"/>
            <a:pathLst>
              <a:path w="12879189" h="6831971">
                <a:moveTo>
                  <a:pt x="0" y="0"/>
                </a:moveTo>
                <a:lnTo>
                  <a:pt x="12879189" y="0"/>
                </a:lnTo>
                <a:lnTo>
                  <a:pt x="12879189" y="6831971"/>
                </a:lnTo>
                <a:lnTo>
                  <a:pt x="0" y="6831971"/>
                </a:lnTo>
                <a:lnTo>
                  <a:pt x="0" y="0"/>
                </a:lnTo>
                <a:close/>
              </a:path>
            </a:pathLst>
          </a:custGeom>
          <a:blipFill>
            <a:blip r:embed="rId1" cstate="email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767996" y="1833673"/>
            <a:ext cx="295974" cy="288565"/>
          </a:xfrm>
          <a:custGeom>
            <a:avLst/>
            <a:gdLst/>
            <a:ahLst/>
            <a:cxnLst/>
            <a:rect l="l" t="t" r="r" b="b"/>
            <a:pathLst>
              <a:path w="295974" h="288565">
                <a:moveTo>
                  <a:pt x="0" y="0"/>
                </a:moveTo>
                <a:lnTo>
                  <a:pt x="295974" y="0"/>
                </a:lnTo>
                <a:lnTo>
                  <a:pt x="295974" y="288565"/>
                </a:lnTo>
                <a:lnTo>
                  <a:pt x="0" y="28856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Freeform 4"/>
          <p:cNvSpPr/>
          <p:nvPr/>
        </p:nvSpPr>
        <p:spPr>
          <a:xfrm rot="2529108">
            <a:off x="617372" y="456694"/>
            <a:ext cx="301248" cy="301248"/>
          </a:xfrm>
          <a:custGeom>
            <a:avLst/>
            <a:gdLst/>
            <a:ahLst/>
            <a:cxnLst/>
            <a:rect l="l" t="t" r="r" b="b"/>
            <a:pathLst>
              <a:path w="301248" h="301248">
                <a:moveTo>
                  <a:pt x="0" y="0"/>
                </a:moveTo>
                <a:lnTo>
                  <a:pt x="301248" y="0"/>
                </a:lnTo>
                <a:lnTo>
                  <a:pt x="301248" y="301248"/>
                </a:lnTo>
                <a:lnTo>
                  <a:pt x="0" y="30124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" name="Freeform 5"/>
          <p:cNvSpPr/>
          <p:nvPr/>
        </p:nvSpPr>
        <p:spPr>
          <a:xfrm rot="-2225621">
            <a:off x="1380337" y="1037979"/>
            <a:ext cx="244762" cy="637817"/>
          </a:xfrm>
          <a:custGeom>
            <a:avLst/>
            <a:gdLst/>
            <a:ahLst/>
            <a:cxnLst/>
            <a:rect l="l" t="t" r="r" b="b"/>
            <a:pathLst>
              <a:path w="244762" h="637817">
                <a:moveTo>
                  <a:pt x="0" y="0"/>
                </a:moveTo>
                <a:lnTo>
                  <a:pt x="244762" y="0"/>
                </a:lnTo>
                <a:lnTo>
                  <a:pt x="244762" y="637817"/>
                </a:lnTo>
                <a:lnTo>
                  <a:pt x="0" y="637817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6" name="Group 6"/>
          <p:cNvGrpSpPr/>
          <p:nvPr/>
        </p:nvGrpSpPr>
        <p:grpSpPr>
          <a:xfrm rot="-2700000">
            <a:off x="2212442" y="174040"/>
            <a:ext cx="848302" cy="1292060"/>
            <a:chOff x="0" y="0"/>
            <a:chExt cx="1131069" cy="1722746"/>
          </a:xfrm>
        </p:grpSpPr>
        <p:sp>
          <p:nvSpPr>
            <p:cNvPr id="7" name="Freeform 7"/>
            <p:cNvSpPr/>
            <p:nvPr/>
          </p:nvSpPr>
          <p:spPr>
            <a:xfrm rot="-3223571">
              <a:off x="652562" y="405769"/>
              <a:ext cx="325724" cy="544006"/>
            </a:xfrm>
            <a:custGeom>
              <a:avLst/>
              <a:gdLst/>
              <a:ahLst/>
              <a:cxnLst/>
              <a:rect l="l" t="t" r="r" b="b"/>
              <a:pathLst>
                <a:path w="325724" h="544006">
                  <a:moveTo>
                    <a:pt x="0" y="0"/>
                  </a:moveTo>
                  <a:lnTo>
                    <a:pt x="325724" y="0"/>
                  </a:lnTo>
                  <a:lnTo>
                    <a:pt x="325724" y="544006"/>
                  </a:lnTo>
                  <a:lnTo>
                    <a:pt x="0" y="5440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 cstate="email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8" name="Freeform 8"/>
            <p:cNvSpPr/>
            <p:nvPr/>
          </p:nvSpPr>
          <p:spPr>
            <a:xfrm rot="3156766">
              <a:off x="244255" y="-33345"/>
              <a:ext cx="291180" cy="758775"/>
            </a:xfrm>
            <a:custGeom>
              <a:avLst/>
              <a:gdLst/>
              <a:ahLst/>
              <a:cxnLst/>
              <a:rect l="l" t="t" r="r" b="b"/>
              <a:pathLst>
                <a:path w="291180" h="758775">
                  <a:moveTo>
                    <a:pt x="0" y="0"/>
                  </a:moveTo>
                  <a:lnTo>
                    <a:pt x="291180" y="0"/>
                  </a:lnTo>
                  <a:lnTo>
                    <a:pt x="291180" y="758775"/>
                  </a:lnTo>
                  <a:lnTo>
                    <a:pt x="0" y="758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 cstate="email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grpSp>
          <p:nvGrpSpPr>
            <p:cNvPr id="9" name="Group 9"/>
            <p:cNvGrpSpPr/>
            <p:nvPr/>
          </p:nvGrpSpPr>
          <p:grpSpPr>
            <a:xfrm rot="-4382631">
              <a:off x="522675" y="1412519"/>
              <a:ext cx="275982" cy="275982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DB911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-47625"/>
                <a:ext cx="660400" cy="784225"/>
              </a:xfrm>
              <a:prstGeom prst="rect">
                <a:avLst/>
              </a:prstGeom>
            </p:spPr>
            <p:txBody>
              <a:bodyPr lIns="9230" tIns="9230" rIns="9230" bIns="9230" rtlCol="0" anchor="ctr"/>
              <a:lstStyle/>
              <a:p>
                <a:pPr algn="ctr">
                  <a:lnSpc>
                    <a:spcPts val="8120"/>
                  </a:lnSpc>
                </a:pPr>
              </a:p>
            </p:txBody>
          </p:sp>
        </p:grpSp>
      </p:grpSp>
      <p:sp>
        <p:nvSpPr>
          <p:cNvPr id="12" name="Freeform 12"/>
          <p:cNvSpPr/>
          <p:nvPr/>
        </p:nvSpPr>
        <p:spPr>
          <a:xfrm rot="2529108">
            <a:off x="1888456" y="1562032"/>
            <a:ext cx="464426" cy="464426"/>
          </a:xfrm>
          <a:custGeom>
            <a:avLst/>
            <a:gdLst/>
            <a:ahLst/>
            <a:cxnLst/>
            <a:rect l="l" t="t" r="r" b="b"/>
            <a:pathLst>
              <a:path w="464426" h="464426">
                <a:moveTo>
                  <a:pt x="0" y="0"/>
                </a:moveTo>
                <a:lnTo>
                  <a:pt x="464426" y="0"/>
                </a:lnTo>
                <a:lnTo>
                  <a:pt x="464426" y="464426"/>
                </a:lnTo>
                <a:lnTo>
                  <a:pt x="0" y="464426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email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3" name="Group 13"/>
          <p:cNvGrpSpPr/>
          <p:nvPr/>
        </p:nvGrpSpPr>
        <p:grpSpPr>
          <a:xfrm rot="-4382631">
            <a:off x="5597337" y="418053"/>
            <a:ext cx="206987" cy="206987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14C6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9230" tIns="9230" rIns="9230" bIns="9230" rtlCol="0" anchor="ctr"/>
            <a:lstStyle/>
            <a:p>
              <a:pPr algn="ctr">
                <a:lnSpc>
                  <a:spcPts val="8120"/>
                </a:lnSpc>
              </a:pPr>
            </a:p>
          </p:txBody>
        </p:sp>
      </p:grpSp>
      <p:sp>
        <p:nvSpPr>
          <p:cNvPr id="16" name="Freeform 16"/>
          <p:cNvSpPr/>
          <p:nvPr/>
        </p:nvSpPr>
        <p:spPr>
          <a:xfrm rot="-1790003">
            <a:off x="468706" y="2842888"/>
            <a:ext cx="598579" cy="283577"/>
          </a:xfrm>
          <a:custGeom>
            <a:avLst/>
            <a:gdLst/>
            <a:ahLst/>
            <a:cxnLst/>
            <a:rect l="l" t="t" r="r" b="b"/>
            <a:pathLst>
              <a:path w="598579" h="283577">
                <a:moveTo>
                  <a:pt x="0" y="0"/>
                </a:moveTo>
                <a:lnTo>
                  <a:pt x="598579" y="0"/>
                </a:lnTo>
                <a:lnTo>
                  <a:pt x="598579" y="283577"/>
                </a:lnTo>
                <a:lnTo>
                  <a:pt x="0" y="283577"/>
                </a:lnTo>
                <a:lnTo>
                  <a:pt x="0" y="0"/>
                </a:lnTo>
                <a:close/>
              </a:path>
            </a:pathLst>
          </a:custGeom>
          <a:blipFill>
            <a:blip r:embed="rId15" cstate="email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7" name="Freeform 17"/>
          <p:cNvSpPr/>
          <p:nvPr/>
        </p:nvSpPr>
        <p:spPr>
          <a:xfrm>
            <a:off x="4513722" y="392369"/>
            <a:ext cx="386917" cy="377834"/>
          </a:xfrm>
          <a:custGeom>
            <a:avLst/>
            <a:gdLst/>
            <a:ahLst/>
            <a:cxnLst/>
            <a:rect l="l" t="t" r="r" b="b"/>
            <a:pathLst>
              <a:path w="386917" h="377834">
                <a:moveTo>
                  <a:pt x="0" y="0"/>
                </a:moveTo>
                <a:lnTo>
                  <a:pt x="386917" y="0"/>
                </a:lnTo>
                <a:lnTo>
                  <a:pt x="386917" y="377835"/>
                </a:lnTo>
                <a:lnTo>
                  <a:pt x="0" y="377835"/>
                </a:lnTo>
                <a:lnTo>
                  <a:pt x="0" y="0"/>
                </a:lnTo>
                <a:close/>
              </a:path>
            </a:pathLst>
          </a:custGeom>
          <a:blipFill>
            <a:blip r:embed="rId17" cstate="email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8" name="TextBox 18"/>
          <p:cNvSpPr txBox="1"/>
          <p:nvPr/>
        </p:nvSpPr>
        <p:spPr>
          <a:xfrm rot="-277436">
            <a:off x="3178258" y="2859199"/>
            <a:ext cx="9356015" cy="1752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505"/>
              </a:lnSpc>
            </a:pPr>
            <a:r>
              <a:rPr lang="en-US" sz="10005">
                <a:solidFill>
                  <a:srgbClr val="E14C6F"/>
                </a:solidFill>
                <a:latin typeface="Adumu Regular" panose="02000503000000000000"/>
                <a:ea typeface="Adumu Regular" panose="02000503000000000000"/>
                <a:cs typeface="Adumu Regular" panose="02000503000000000000"/>
                <a:sym typeface="Adumu Regular" panose="02000503000000000000"/>
              </a:rPr>
              <a:t>Miséricorde</a:t>
            </a:r>
            <a:endParaRPr lang="en-US" sz="10005">
              <a:solidFill>
                <a:srgbClr val="E14C6F"/>
              </a:solidFill>
              <a:latin typeface="Adumu Regular" panose="02000503000000000000"/>
              <a:ea typeface="Adumu Regular" panose="02000503000000000000"/>
              <a:cs typeface="Adumu Regular" panose="02000503000000000000"/>
              <a:sym typeface="Adumu Regular" panose="02000503000000000000"/>
            </a:endParaRPr>
          </a:p>
        </p:txBody>
      </p:sp>
      <p:sp>
        <p:nvSpPr>
          <p:cNvPr id="19" name="TextBox 19"/>
          <p:cNvSpPr txBox="1"/>
          <p:nvPr/>
        </p:nvSpPr>
        <p:spPr>
          <a:xfrm rot="-277436">
            <a:off x="5868965" y="4600415"/>
            <a:ext cx="11589646" cy="1967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125"/>
              </a:lnSpc>
            </a:pPr>
            <a:r>
              <a:rPr lang="en-US" sz="11200">
                <a:solidFill>
                  <a:srgbClr val="D0DD2E"/>
                </a:solidFill>
                <a:latin typeface="Adumu Regular" panose="02000503000000000000"/>
                <a:ea typeface="Adumu Regular" panose="02000503000000000000"/>
                <a:cs typeface="Adumu Regular" panose="02000503000000000000"/>
                <a:sym typeface="Adumu Regular" panose="02000503000000000000"/>
              </a:rPr>
              <a:t>Fraternité</a:t>
            </a:r>
            <a:endParaRPr lang="en-US" sz="11200">
              <a:solidFill>
                <a:srgbClr val="D0DD2E"/>
              </a:solidFill>
              <a:latin typeface="Adumu Regular" panose="02000503000000000000"/>
              <a:ea typeface="Adumu Regular" panose="02000503000000000000"/>
              <a:cs typeface="Adumu Regular" panose="02000503000000000000"/>
              <a:sym typeface="Adumu Regular" panose="02000503000000000000"/>
            </a:endParaRPr>
          </a:p>
        </p:txBody>
      </p:sp>
      <p:sp>
        <p:nvSpPr>
          <p:cNvPr id="20" name="TextBox 20"/>
          <p:cNvSpPr txBox="1"/>
          <p:nvPr/>
        </p:nvSpPr>
        <p:spPr>
          <a:xfrm rot="-277436">
            <a:off x="9524086" y="6918069"/>
            <a:ext cx="8361026" cy="1967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125"/>
              </a:lnSpc>
            </a:pPr>
            <a:r>
              <a:rPr lang="en-US" sz="11200">
                <a:solidFill>
                  <a:srgbClr val="0CC0DF"/>
                </a:solidFill>
                <a:latin typeface="Adumu Regular" panose="02000503000000000000"/>
                <a:ea typeface="Adumu Regular" panose="02000503000000000000"/>
                <a:cs typeface="Adumu Regular" panose="02000503000000000000"/>
                <a:sym typeface="Adumu Regular" panose="02000503000000000000"/>
              </a:rPr>
              <a:t>Espérance</a:t>
            </a:r>
            <a:endParaRPr lang="en-US" sz="11200">
              <a:solidFill>
                <a:srgbClr val="0CC0DF"/>
              </a:solidFill>
              <a:latin typeface="Adumu Regular" panose="02000503000000000000"/>
              <a:ea typeface="Adumu Regular" panose="02000503000000000000"/>
              <a:cs typeface="Adumu Regular" panose="02000503000000000000"/>
              <a:sym typeface="Adumu Regular" panose="02000503000000000000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2766059" y="1766998"/>
            <a:ext cx="14663991" cy="802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70"/>
              </a:lnSpc>
            </a:pPr>
            <a:r>
              <a:rPr lang="en-US" sz="4865" spc="146">
                <a:solidFill>
                  <a:srgbClr val="A177AF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Une journée pour vivre et pour faire vivre</a:t>
            </a:r>
            <a:endParaRPr lang="en-US" sz="4865" spc="146">
              <a:solidFill>
                <a:srgbClr val="A177AF"/>
              </a:solidFill>
              <a:latin typeface="League Spartan" panose="00000800000000000000"/>
              <a:ea typeface="League Spartan" panose="00000800000000000000"/>
              <a:cs typeface="League Spartan" panose="00000800000000000000"/>
              <a:sym typeface="League Spartan" panose="0000080000000000000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51944">
            <a:off x="-5109495" y="-2894439"/>
            <a:ext cx="12879189" cy="6831971"/>
          </a:xfrm>
          <a:custGeom>
            <a:avLst/>
            <a:gdLst/>
            <a:ahLst/>
            <a:cxnLst/>
            <a:rect l="l" t="t" r="r" b="b"/>
            <a:pathLst>
              <a:path w="12879189" h="6831971">
                <a:moveTo>
                  <a:pt x="0" y="0"/>
                </a:moveTo>
                <a:lnTo>
                  <a:pt x="12879189" y="0"/>
                </a:lnTo>
                <a:lnTo>
                  <a:pt x="12879189" y="6831971"/>
                </a:lnTo>
                <a:lnTo>
                  <a:pt x="0" y="6831971"/>
                </a:lnTo>
                <a:lnTo>
                  <a:pt x="0" y="0"/>
                </a:lnTo>
                <a:close/>
              </a:path>
            </a:pathLst>
          </a:custGeom>
          <a:blipFill>
            <a:blip r:embed="rId1" cstate="email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767996" y="1833673"/>
            <a:ext cx="295974" cy="288565"/>
          </a:xfrm>
          <a:custGeom>
            <a:avLst/>
            <a:gdLst/>
            <a:ahLst/>
            <a:cxnLst/>
            <a:rect l="l" t="t" r="r" b="b"/>
            <a:pathLst>
              <a:path w="295974" h="288565">
                <a:moveTo>
                  <a:pt x="0" y="0"/>
                </a:moveTo>
                <a:lnTo>
                  <a:pt x="295974" y="0"/>
                </a:lnTo>
                <a:lnTo>
                  <a:pt x="295974" y="288565"/>
                </a:lnTo>
                <a:lnTo>
                  <a:pt x="0" y="28856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Freeform 4"/>
          <p:cNvSpPr/>
          <p:nvPr/>
        </p:nvSpPr>
        <p:spPr>
          <a:xfrm rot="2529108">
            <a:off x="617372" y="456694"/>
            <a:ext cx="301248" cy="301248"/>
          </a:xfrm>
          <a:custGeom>
            <a:avLst/>
            <a:gdLst/>
            <a:ahLst/>
            <a:cxnLst/>
            <a:rect l="l" t="t" r="r" b="b"/>
            <a:pathLst>
              <a:path w="301248" h="301248">
                <a:moveTo>
                  <a:pt x="0" y="0"/>
                </a:moveTo>
                <a:lnTo>
                  <a:pt x="301248" y="0"/>
                </a:lnTo>
                <a:lnTo>
                  <a:pt x="301248" y="301248"/>
                </a:lnTo>
                <a:lnTo>
                  <a:pt x="0" y="30124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" name="Freeform 5"/>
          <p:cNvSpPr/>
          <p:nvPr/>
        </p:nvSpPr>
        <p:spPr>
          <a:xfrm rot="-2225621">
            <a:off x="1380337" y="1037979"/>
            <a:ext cx="244762" cy="637817"/>
          </a:xfrm>
          <a:custGeom>
            <a:avLst/>
            <a:gdLst/>
            <a:ahLst/>
            <a:cxnLst/>
            <a:rect l="l" t="t" r="r" b="b"/>
            <a:pathLst>
              <a:path w="244762" h="637817">
                <a:moveTo>
                  <a:pt x="0" y="0"/>
                </a:moveTo>
                <a:lnTo>
                  <a:pt x="244762" y="0"/>
                </a:lnTo>
                <a:lnTo>
                  <a:pt x="244762" y="637817"/>
                </a:lnTo>
                <a:lnTo>
                  <a:pt x="0" y="637817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6" name="Freeform 6"/>
          <p:cNvSpPr/>
          <p:nvPr/>
        </p:nvSpPr>
        <p:spPr>
          <a:xfrm rot="-5923571">
            <a:off x="2549601" y="386174"/>
            <a:ext cx="244293" cy="408005"/>
          </a:xfrm>
          <a:custGeom>
            <a:avLst/>
            <a:gdLst/>
            <a:ahLst/>
            <a:cxnLst/>
            <a:rect l="l" t="t" r="r" b="b"/>
            <a:pathLst>
              <a:path w="244293" h="408005">
                <a:moveTo>
                  <a:pt x="0" y="0"/>
                </a:moveTo>
                <a:lnTo>
                  <a:pt x="244292" y="0"/>
                </a:lnTo>
                <a:lnTo>
                  <a:pt x="244292" y="408005"/>
                </a:lnTo>
                <a:lnTo>
                  <a:pt x="0" y="408005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email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7" name="Freeform 7"/>
          <p:cNvSpPr/>
          <p:nvPr/>
        </p:nvSpPr>
        <p:spPr>
          <a:xfrm rot="456766">
            <a:off x="2160931" y="355407"/>
            <a:ext cx="218385" cy="569081"/>
          </a:xfrm>
          <a:custGeom>
            <a:avLst/>
            <a:gdLst/>
            <a:ahLst/>
            <a:cxnLst/>
            <a:rect l="l" t="t" r="r" b="b"/>
            <a:pathLst>
              <a:path w="218385" h="569081">
                <a:moveTo>
                  <a:pt x="0" y="0"/>
                </a:moveTo>
                <a:lnTo>
                  <a:pt x="218385" y="0"/>
                </a:lnTo>
                <a:lnTo>
                  <a:pt x="218385" y="569081"/>
                </a:lnTo>
                <a:lnTo>
                  <a:pt x="0" y="569081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email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8" name="Group 8"/>
          <p:cNvGrpSpPr/>
          <p:nvPr/>
        </p:nvGrpSpPr>
        <p:grpSpPr>
          <a:xfrm rot="-7082631">
            <a:off x="2949020" y="1031595"/>
            <a:ext cx="206987" cy="206987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B911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9230" tIns="9230" rIns="9230" bIns="9230" rtlCol="0" anchor="ctr"/>
            <a:lstStyle/>
            <a:p>
              <a:pPr algn="ctr">
                <a:lnSpc>
                  <a:spcPts val="8120"/>
                </a:lnSpc>
              </a:pPr>
            </a:p>
          </p:txBody>
        </p:sp>
      </p:grpSp>
      <p:sp>
        <p:nvSpPr>
          <p:cNvPr id="11" name="Freeform 11"/>
          <p:cNvSpPr/>
          <p:nvPr/>
        </p:nvSpPr>
        <p:spPr>
          <a:xfrm rot="2529108">
            <a:off x="1888456" y="1562032"/>
            <a:ext cx="464426" cy="464426"/>
          </a:xfrm>
          <a:custGeom>
            <a:avLst/>
            <a:gdLst/>
            <a:ahLst/>
            <a:cxnLst/>
            <a:rect l="l" t="t" r="r" b="b"/>
            <a:pathLst>
              <a:path w="464426" h="464426">
                <a:moveTo>
                  <a:pt x="0" y="0"/>
                </a:moveTo>
                <a:lnTo>
                  <a:pt x="464426" y="0"/>
                </a:lnTo>
                <a:lnTo>
                  <a:pt x="464426" y="464426"/>
                </a:lnTo>
                <a:lnTo>
                  <a:pt x="0" y="464426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email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2" name="Group 12"/>
          <p:cNvGrpSpPr/>
          <p:nvPr/>
        </p:nvGrpSpPr>
        <p:grpSpPr>
          <a:xfrm rot="-4382631">
            <a:off x="5597337" y="418053"/>
            <a:ext cx="206987" cy="206987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14C6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9230" tIns="9230" rIns="9230" bIns="9230" rtlCol="0" anchor="ctr"/>
            <a:lstStyle/>
            <a:p>
              <a:pPr algn="ctr">
                <a:lnSpc>
                  <a:spcPts val="8120"/>
                </a:lnSpc>
              </a:pPr>
            </a:p>
          </p:txBody>
        </p:sp>
      </p:grpSp>
      <p:sp>
        <p:nvSpPr>
          <p:cNvPr id="15" name="Freeform 15"/>
          <p:cNvSpPr/>
          <p:nvPr/>
        </p:nvSpPr>
        <p:spPr>
          <a:xfrm rot="-1790003">
            <a:off x="468706" y="2842888"/>
            <a:ext cx="598579" cy="283577"/>
          </a:xfrm>
          <a:custGeom>
            <a:avLst/>
            <a:gdLst/>
            <a:ahLst/>
            <a:cxnLst/>
            <a:rect l="l" t="t" r="r" b="b"/>
            <a:pathLst>
              <a:path w="598579" h="283577">
                <a:moveTo>
                  <a:pt x="0" y="0"/>
                </a:moveTo>
                <a:lnTo>
                  <a:pt x="598579" y="0"/>
                </a:lnTo>
                <a:lnTo>
                  <a:pt x="598579" y="283577"/>
                </a:lnTo>
                <a:lnTo>
                  <a:pt x="0" y="283577"/>
                </a:lnTo>
                <a:lnTo>
                  <a:pt x="0" y="0"/>
                </a:lnTo>
                <a:close/>
              </a:path>
            </a:pathLst>
          </a:custGeom>
          <a:blipFill>
            <a:blip r:embed="rId15" cstate="email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6" name="Freeform 16"/>
          <p:cNvSpPr/>
          <p:nvPr/>
        </p:nvSpPr>
        <p:spPr>
          <a:xfrm>
            <a:off x="4513722" y="392369"/>
            <a:ext cx="386917" cy="377834"/>
          </a:xfrm>
          <a:custGeom>
            <a:avLst/>
            <a:gdLst/>
            <a:ahLst/>
            <a:cxnLst/>
            <a:rect l="l" t="t" r="r" b="b"/>
            <a:pathLst>
              <a:path w="386917" h="377834">
                <a:moveTo>
                  <a:pt x="0" y="0"/>
                </a:moveTo>
                <a:lnTo>
                  <a:pt x="386917" y="0"/>
                </a:lnTo>
                <a:lnTo>
                  <a:pt x="386917" y="377835"/>
                </a:lnTo>
                <a:lnTo>
                  <a:pt x="0" y="377835"/>
                </a:lnTo>
                <a:lnTo>
                  <a:pt x="0" y="0"/>
                </a:lnTo>
                <a:close/>
              </a:path>
            </a:pathLst>
          </a:custGeom>
          <a:blipFill>
            <a:blip r:embed="rId17" cstate="email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7" name="TextBox 17"/>
          <p:cNvSpPr txBox="1"/>
          <p:nvPr/>
        </p:nvSpPr>
        <p:spPr>
          <a:xfrm>
            <a:off x="2766059" y="2055563"/>
            <a:ext cx="14663991" cy="802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70"/>
              </a:lnSpc>
            </a:pPr>
            <a:r>
              <a:rPr lang="en-US" sz="4865" spc="146">
                <a:solidFill>
                  <a:srgbClr val="A177AF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Six grands temps</a:t>
            </a:r>
            <a:endParaRPr lang="en-US" sz="4865" spc="146">
              <a:solidFill>
                <a:srgbClr val="A177AF"/>
              </a:solidFill>
              <a:latin typeface="League Spartan" panose="00000800000000000000"/>
              <a:ea typeface="League Spartan" panose="00000800000000000000"/>
              <a:cs typeface="League Spartan" panose="00000800000000000000"/>
              <a:sym typeface="League Spartan" panose="00000800000000000000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702099" y="3569740"/>
            <a:ext cx="14507811" cy="4890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4800" spc="144">
                <a:solidFill>
                  <a:srgbClr val="737373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Accueil</a:t>
            </a:r>
            <a:endParaRPr lang="en-US" sz="4800" spc="144">
              <a:solidFill>
                <a:srgbClr val="737373"/>
              </a:solidFill>
              <a:latin typeface="League Spartan" panose="00000800000000000000"/>
              <a:ea typeface="League Spartan" panose="00000800000000000000"/>
              <a:cs typeface="League Spartan" panose="00000800000000000000"/>
              <a:sym typeface="League Spartan" panose="00000800000000000000"/>
            </a:endParaRPr>
          </a:p>
          <a:p>
            <a:pPr algn="l">
              <a:lnSpc>
                <a:spcPts val="6480"/>
              </a:lnSpc>
            </a:pPr>
            <a:r>
              <a:rPr lang="en-US" sz="4800" spc="144">
                <a:solidFill>
                  <a:srgbClr val="737373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Catéchèse</a:t>
            </a:r>
            <a:endParaRPr lang="en-US" sz="4800" spc="144">
              <a:solidFill>
                <a:srgbClr val="737373"/>
              </a:solidFill>
              <a:latin typeface="League Spartan" panose="00000800000000000000"/>
              <a:ea typeface="League Spartan" panose="00000800000000000000"/>
              <a:cs typeface="League Spartan" panose="00000800000000000000"/>
              <a:sym typeface="League Spartan" panose="00000800000000000000"/>
            </a:endParaRPr>
          </a:p>
          <a:p>
            <a:pPr algn="l">
              <a:lnSpc>
                <a:spcPts val="6480"/>
              </a:lnSpc>
            </a:pPr>
            <a:r>
              <a:rPr lang="en-US" sz="4800" spc="144">
                <a:solidFill>
                  <a:srgbClr val="737373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Coeur à coeur avec le Christ</a:t>
            </a:r>
            <a:endParaRPr lang="en-US" sz="4800" spc="144">
              <a:solidFill>
                <a:srgbClr val="737373"/>
              </a:solidFill>
              <a:latin typeface="League Spartan" panose="00000800000000000000"/>
              <a:ea typeface="League Spartan" panose="00000800000000000000"/>
              <a:cs typeface="League Spartan" panose="00000800000000000000"/>
              <a:sym typeface="League Spartan" panose="00000800000000000000"/>
            </a:endParaRPr>
          </a:p>
          <a:p>
            <a:pPr algn="l">
              <a:lnSpc>
                <a:spcPts val="6480"/>
              </a:lnSpc>
            </a:pPr>
            <a:r>
              <a:rPr lang="en-US" sz="4800" spc="144">
                <a:solidFill>
                  <a:srgbClr val="737373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Déjeuner</a:t>
            </a:r>
            <a:endParaRPr lang="en-US" sz="4800" spc="144">
              <a:solidFill>
                <a:srgbClr val="737373"/>
              </a:solidFill>
              <a:latin typeface="League Spartan" panose="00000800000000000000"/>
              <a:ea typeface="League Spartan" panose="00000800000000000000"/>
              <a:cs typeface="League Spartan" panose="00000800000000000000"/>
              <a:sym typeface="League Spartan" panose="00000800000000000000"/>
            </a:endParaRPr>
          </a:p>
          <a:p>
            <a:pPr algn="l">
              <a:lnSpc>
                <a:spcPts val="6480"/>
              </a:lnSpc>
            </a:pPr>
            <a:r>
              <a:rPr lang="en-US" sz="4800" spc="144">
                <a:solidFill>
                  <a:srgbClr val="737373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Coeur à coeur avec mes frères</a:t>
            </a:r>
            <a:endParaRPr lang="en-US" sz="4800" spc="144">
              <a:solidFill>
                <a:srgbClr val="737373"/>
              </a:solidFill>
              <a:latin typeface="League Spartan" panose="00000800000000000000"/>
              <a:ea typeface="League Spartan" panose="00000800000000000000"/>
              <a:cs typeface="League Spartan" panose="00000800000000000000"/>
              <a:sym typeface="League Spartan" panose="00000800000000000000"/>
            </a:endParaRPr>
          </a:p>
          <a:p>
            <a:pPr algn="l">
              <a:lnSpc>
                <a:spcPts val="6480"/>
              </a:lnSpc>
            </a:pPr>
            <a:r>
              <a:rPr lang="en-US" sz="4800" spc="144">
                <a:solidFill>
                  <a:srgbClr val="737373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Coeur à coeur avec le Christ et mes frères</a:t>
            </a:r>
            <a:endParaRPr lang="en-US" sz="4800" spc="144">
              <a:solidFill>
                <a:srgbClr val="737373"/>
              </a:solidFill>
              <a:latin typeface="League Spartan" panose="00000800000000000000"/>
              <a:ea typeface="League Spartan" panose="00000800000000000000"/>
              <a:cs typeface="League Spartan" panose="00000800000000000000"/>
              <a:sym typeface="League Spartan" panose="00000800000000000000"/>
            </a:endParaRPr>
          </a:p>
        </p:txBody>
      </p:sp>
      <p:grpSp>
        <p:nvGrpSpPr>
          <p:cNvPr id="19" name="Group 19"/>
          <p:cNvGrpSpPr/>
          <p:nvPr/>
        </p:nvGrpSpPr>
        <p:grpSpPr>
          <a:xfrm>
            <a:off x="2842800" y="6227293"/>
            <a:ext cx="319595" cy="319595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0DD2E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9117" tIns="9117" rIns="9117" bIns="9117" rtlCol="0" anchor="ctr"/>
            <a:lstStyle/>
            <a:p>
              <a:pPr algn="ctr">
                <a:lnSpc>
                  <a:spcPts val="8120"/>
                </a:lnSpc>
              </a:pPr>
            </a:p>
          </p:txBody>
        </p:sp>
      </p:grpSp>
      <p:sp>
        <p:nvSpPr>
          <p:cNvPr id="22" name="Freeform 22"/>
          <p:cNvSpPr/>
          <p:nvPr/>
        </p:nvSpPr>
        <p:spPr>
          <a:xfrm rot="2529108">
            <a:off x="2833118" y="7815402"/>
            <a:ext cx="464426" cy="464426"/>
          </a:xfrm>
          <a:custGeom>
            <a:avLst/>
            <a:gdLst/>
            <a:ahLst/>
            <a:cxnLst/>
            <a:rect l="l" t="t" r="r" b="b"/>
            <a:pathLst>
              <a:path w="464426" h="464426">
                <a:moveTo>
                  <a:pt x="0" y="0"/>
                </a:moveTo>
                <a:lnTo>
                  <a:pt x="464426" y="0"/>
                </a:lnTo>
                <a:lnTo>
                  <a:pt x="464426" y="464426"/>
                </a:lnTo>
                <a:lnTo>
                  <a:pt x="0" y="464426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email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3" name="Freeform 23"/>
          <p:cNvSpPr/>
          <p:nvPr/>
        </p:nvSpPr>
        <p:spPr>
          <a:xfrm>
            <a:off x="2775479" y="3641180"/>
            <a:ext cx="386917" cy="377834"/>
          </a:xfrm>
          <a:custGeom>
            <a:avLst/>
            <a:gdLst/>
            <a:ahLst/>
            <a:cxnLst/>
            <a:rect l="l" t="t" r="r" b="b"/>
            <a:pathLst>
              <a:path w="386917" h="377834">
                <a:moveTo>
                  <a:pt x="0" y="0"/>
                </a:moveTo>
                <a:lnTo>
                  <a:pt x="386917" y="0"/>
                </a:lnTo>
                <a:lnTo>
                  <a:pt x="386917" y="377834"/>
                </a:lnTo>
                <a:lnTo>
                  <a:pt x="0" y="377834"/>
                </a:lnTo>
                <a:lnTo>
                  <a:pt x="0" y="0"/>
                </a:lnTo>
                <a:close/>
              </a:path>
            </a:pathLst>
          </a:custGeom>
          <a:blipFill>
            <a:blip r:embed="rId17" cstate="email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4" name="Freeform 24"/>
          <p:cNvSpPr/>
          <p:nvPr/>
        </p:nvSpPr>
        <p:spPr>
          <a:xfrm rot="-1790003">
            <a:off x="2763872" y="5531769"/>
            <a:ext cx="598579" cy="283577"/>
          </a:xfrm>
          <a:custGeom>
            <a:avLst/>
            <a:gdLst/>
            <a:ahLst/>
            <a:cxnLst/>
            <a:rect l="l" t="t" r="r" b="b"/>
            <a:pathLst>
              <a:path w="598579" h="283577">
                <a:moveTo>
                  <a:pt x="0" y="0"/>
                </a:moveTo>
                <a:lnTo>
                  <a:pt x="598579" y="0"/>
                </a:lnTo>
                <a:lnTo>
                  <a:pt x="598579" y="283576"/>
                </a:lnTo>
                <a:lnTo>
                  <a:pt x="0" y="283576"/>
                </a:lnTo>
                <a:lnTo>
                  <a:pt x="0" y="0"/>
                </a:lnTo>
                <a:close/>
              </a:path>
            </a:pathLst>
          </a:custGeom>
          <a:blipFill>
            <a:blip r:embed="rId15" cstate="email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5" name="Freeform 25"/>
          <p:cNvSpPr/>
          <p:nvPr/>
        </p:nvSpPr>
        <p:spPr>
          <a:xfrm rot="-6201930">
            <a:off x="3043678" y="6892221"/>
            <a:ext cx="218385" cy="569081"/>
          </a:xfrm>
          <a:custGeom>
            <a:avLst/>
            <a:gdLst/>
            <a:ahLst/>
            <a:cxnLst/>
            <a:rect l="l" t="t" r="r" b="b"/>
            <a:pathLst>
              <a:path w="218385" h="569081">
                <a:moveTo>
                  <a:pt x="0" y="0"/>
                </a:moveTo>
                <a:lnTo>
                  <a:pt x="218385" y="0"/>
                </a:lnTo>
                <a:lnTo>
                  <a:pt x="218385" y="569081"/>
                </a:lnTo>
                <a:lnTo>
                  <a:pt x="0" y="569081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email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6" name="Freeform 26"/>
          <p:cNvSpPr/>
          <p:nvPr/>
        </p:nvSpPr>
        <p:spPr>
          <a:xfrm rot="2529108">
            <a:off x="2851974" y="4559717"/>
            <a:ext cx="301248" cy="301248"/>
          </a:xfrm>
          <a:custGeom>
            <a:avLst/>
            <a:gdLst/>
            <a:ahLst/>
            <a:cxnLst/>
            <a:rect l="l" t="t" r="r" b="b"/>
            <a:pathLst>
              <a:path w="301248" h="301248">
                <a:moveTo>
                  <a:pt x="0" y="0"/>
                </a:moveTo>
                <a:lnTo>
                  <a:pt x="301248" y="0"/>
                </a:lnTo>
                <a:lnTo>
                  <a:pt x="301248" y="301248"/>
                </a:lnTo>
                <a:lnTo>
                  <a:pt x="0" y="30124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51944">
            <a:off x="-5109495" y="-2894439"/>
            <a:ext cx="12879189" cy="6831971"/>
          </a:xfrm>
          <a:custGeom>
            <a:avLst/>
            <a:gdLst/>
            <a:ahLst/>
            <a:cxnLst/>
            <a:rect l="l" t="t" r="r" b="b"/>
            <a:pathLst>
              <a:path w="12879189" h="6831971">
                <a:moveTo>
                  <a:pt x="0" y="0"/>
                </a:moveTo>
                <a:lnTo>
                  <a:pt x="12879189" y="0"/>
                </a:lnTo>
                <a:lnTo>
                  <a:pt x="12879189" y="6831971"/>
                </a:lnTo>
                <a:lnTo>
                  <a:pt x="0" y="6831971"/>
                </a:lnTo>
                <a:lnTo>
                  <a:pt x="0" y="0"/>
                </a:lnTo>
                <a:close/>
              </a:path>
            </a:pathLst>
          </a:custGeom>
          <a:blipFill>
            <a:blip r:embed="rId1" cstate="email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767996" y="1833673"/>
            <a:ext cx="295974" cy="288565"/>
          </a:xfrm>
          <a:custGeom>
            <a:avLst/>
            <a:gdLst/>
            <a:ahLst/>
            <a:cxnLst/>
            <a:rect l="l" t="t" r="r" b="b"/>
            <a:pathLst>
              <a:path w="295974" h="288565">
                <a:moveTo>
                  <a:pt x="0" y="0"/>
                </a:moveTo>
                <a:lnTo>
                  <a:pt x="295974" y="0"/>
                </a:lnTo>
                <a:lnTo>
                  <a:pt x="295974" y="288565"/>
                </a:lnTo>
                <a:lnTo>
                  <a:pt x="0" y="28856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Freeform 4"/>
          <p:cNvSpPr/>
          <p:nvPr/>
        </p:nvSpPr>
        <p:spPr>
          <a:xfrm rot="2529108">
            <a:off x="617372" y="456694"/>
            <a:ext cx="301248" cy="301248"/>
          </a:xfrm>
          <a:custGeom>
            <a:avLst/>
            <a:gdLst/>
            <a:ahLst/>
            <a:cxnLst/>
            <a:rect l="l" t="t" r="r" b="b"/>
            <a:pathLst>
              <a:path w="301248" h="301248">
                <a:moveTo>
                  <a:pt x="0" y="0"/>
                </a:moveTo>
                <a:lnTo>
                  <a:pt x="301248" y="0"/>
                </a:lnTo>
                <a:lnTo>
                  <a:pt x="301248" y="301248"/>
                </a:lnTo>
                <a:lnTo>
                  <a:pt x="0" y="30124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" name="Freeform 5"/>
          <p:cNvSpPr/>
          <p:nvPr/>
        </p:nvSpPr>
        <p:spPr>
          <a:xfrm rot="-2225621">
            <a:off x="1380337" y="1037979"/>
            <a:ext cx="244762" cy="637817"/>
          </a:xfrm>
          <a:custGeom>
            <a:avLst/>
            <a:gdLst/>
            <a:ahLst/>
            <a:cxnLst/>
            <a:rect l="l" t="t" r="r" b="b"/>
            <a:pathLst>
              <a:path w="244762" h="637817">
                <a:moveTo>
                  <a:pt x="0" y="0"/>
                </a:moveTo>
                <a:lnTo>
                  <a:pt x="244762" y="0"/>
                </a:lnTo>
                <a:lnTo>
                  <a:pt x="244762" y="637817"/>
                </a:lnTo>
                <a:lnTo>
                  <a:pt x="0" y="637817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6" name="Freeform 6"/>
          <p:cNvSpPr/>
          <p:nvPr/>
        </p:nvSpPr>
        <p:spPr>
          <a:xfrm rot="-5923571">
            <a:off x="2549601" y="386174"/>
            <a:ext cx="244293" cy="408005"/>
          </a:xfrm>
          <a:custGeom>
            <a:avLst/>
            <a:gdLst/>
            <a:ahLst/>
            <a:cxnLst/>
            <a:rect l="l" t="t" r="r" b="b"/>
            <a:pathLst>
              <a:path w="244293" h="408005">
                <a:moveTo>
                  <a:pt x="0" y="0"/>
                </a:moveTo>
                <a:lnTo>
                  <a:pt x="244292" y="0"/>
                </a:lnTo>
                <a:lnTo>
                  <a:pt x="244292" y="408005"/>
                </a:lnTo>
                <a:lnTo>
                  <a:pt x="0" y="408005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email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7" name="Freeform 7"/>
          <p:cNvSpPr/>
          <p:nvPr/>
        </p:nvSpPr>
        <p:spPr>
          <a:xfrm rot="456766">
            <a:off x="2160931" y="355407"/>
            <a:ext cx="218385" cy="569081"/>
          </a:xfrm>
          <a:custGeom>
            <a:avLst/>
            <a:gdLst/>
            <a:ahLst/>
            <a:cxnLst/>
            <a:rect l="l" t="t" r="r" b="b"/>
            <a:pathLst>
              <a:path w="218385" h="569081">
                <a:moveTo>
                  <a:pt x="0" y="0"/>
                </a:moveTo>
                <a:lnTo>
                  <a:pt x="218385" y="0"/>
                </a:lnTo>
                <a:lnTo>
                  <a:pt x="218385" y="569081"/>
                </a:lnTo>
                <a:lnTo>
                  <a:pt x="0" y="569081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email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8" name="Group 8"/>
          <p:cNvGrpSpPr/>
          <p:nvPr/>
        </p:nvGrpSpPr>
        <p:grpSpPr>
          <a:xfrm rot="-7082631">
            <a:off x="2949020" y="1031595"/>
            <a:ext cx="206987" cy="206987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B911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9230" tIns="9230" rIns="9230" bIns="9230" rtlCol="0" anchor="ctr"/>
            <a:lstStyle/>
            <a:p>
              <a:pPr algn="ctr">
                <a:lnSpc>
                  <a:spcPts val="8120"/>
                </a:lnSpc>
              </a:pPr>
            </a:p>
          </p:txBody>
        </p:sp>
      </p:grpSp>
      <p:sp>
        <p:nvSpPr>
          <p:cNvPr id="11" name="Freeform 11"/>
          <p:cNvSpPr/>
          <p:nvPr/>
        </p:nvSpPr>
        <p:spPr>
          <a:xfrm rot="2529108">
            <a:off x="1888456" y="1562032"/>
            <a:ext cx="464426" cy="464426"/>
          </a:xfrm>
          <a:custGeom>
            <a:avLst/>
            <a:gdLst/>
            <a:ahLst/>
            <a:cxnLst/>
            <a:rect l="l" t="t" r="r" b="b"/>
            <a:pathLst>
              <a:path w="464426" h="464426">
                <a:moveTo>
                  <a:pt x="0" y="0"/>
                </a:moveTo>
                <a:lnTo>
                  <a:pt x="464426" y="0"/>
                </a:lnTo>
                <a:lnTo>
                  <a:pt x="464426" y="464426"/>
                </a:lnTo>
                <a:lnTo>
                  <a:pt x="0" y="464426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email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2" name="Group 12"/>
          <p:cNvGrpSpPr/>
          <p:nvPr/>
        </p:nvGrpSpPr>
        <p:grpSpPr>
          <a:xfrm rot="-4382631">
            <a:off x="5597337" y="418053"/>
            <a:ext cx="206987" cy="206987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14C6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9230" tIns="9230" rIns="9230" bIns="9230" rtlCol="0" anchor="ctr"/>
            <a:lstStyle/>
            <a:p>
              <a:pPr algn="ctr">
                <a:lnSpc>
                  <a:spcPts val="8120"/>
                </a:lnSpc>
              </a:pPr>
            </a:p>
          </p:txBody>
        </p:sp>
      </p:grpSp>
      <p:sp>
        <p:nvSpPr>
          <p:cNvPr id="15" name="Freeform 15"/>
          <p:cNvSpPr/>
          <p:nvPr/>
        </p:nvSpPr>
        <p:spPr>
          <a:xfrm rot="-1790003">
            <a:off x="468706" y="2842888"/>
            <a:ext cx="598579" cy="283577"/>
          </a:xfrm>
          <a:custGeom>
            <a:avLst/>
            <a:gdLst/>
            <a:ahLst/>
            <a:cxnLst/>
            <a:rect l="l" t="t" r="r" b="b"/>
            <a:pathLst>
              <a:path w="598579" h="283577">
                <a:moveTo>
                  <a:pt x="0" y="0"/>
                </a:moveTo>
                <a:lnTo>
                  <a:pt x="598579" y="0"/>
                </a:lnTo>
                <a:lnTo>
                  <a:pt x="598579" y="283577"/>
                </a:lnTo>
                <a:lnTo>
                  <a:pt x="0" y="283577"/>
                </a:lnTo>
                <a:lnTo>
                  <a:pt x="0" y="0"/>
                </a:lnTo>
                <a:close/>
              </a:path>
            </a:pathLst>
          </a:custGeom>
          <a:blipFill>
            <a:blip r:embed="rId15" cstate="email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6" name="Freeform 16"/>
          <p:cNvSpPr/>
          <p:nvPr/>
        </p:nvSpPr>
        <p:spPr>
          <a:xfrm>
            <a:off x="4513722" y="392369"/>
            <a:ext cx="386917" cy="377834"/>
          </a:xfrm>
          <a:custGeom>
            <a:avLst/>
            <a:gdLst/>
            <a:ahLst/>
            <a:cxnLst/>
            <a:rect l="l" t="t" r="r" b="b"/>
            <a:pathLst>
              <a:path w="386917" h="377834">
                <a:moveTo>
                  <a:pt x="0" y="0"/>
                </a:moveTo>
                <a:lnTo>
                  <a:pt x="386917" y="0"/>
                </a:lnTo>
                <a:lnTo>
                  <a:pt x="386917" y="377835"/>
                </a:lnTo>
                <a:lnTo>
                  <a:pt x="0" y="377835"/>
                </a:lnTo>
                <a:lnTo>
                  <a:pt x="0" y="0"/>
                </a:lnTo>
                <a:close/>
              </a:path>
            </a:pathLst>
          </a:custGeom>
          <a:blipFill>
            <a:blip r:embed="rId17" cstate="email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7" name="Freeform 17"/>
          <p:cNvSpPr/>
          <p:nvPr/>
        </p:nvSpPr>
        <p:spPr>
          <a:xfrm>
            <a:off x="2796071" y="2606842"/>
            <a:ext cx="386917" cy="377834"/>
          </a:xfrm>
          <a:custGeom>
            <a:avLst/>
            <a:gdLst/>
            <a:ahLst/>
            <a:cxnLst/>
            <a:rect l="l" t="t" r="r" b="b"/>
            <a:pathLst>
              <a:path w="386917" h="377834">
                <a:moveTo>
                  <a:pt x="0" y="0"/>
                </a:moveTo>
                <a:lnTo>
                  <a:pt x="386917" y="0"/>
                </a:lnTo>
                <a:lnTo>
                  <a:pt x="386917" y="377834"/>
                </a:lnTo>
                <a:lnTo>
                  <a:pt x="0" y="377834"/>
                </a:lnTo>
                <a:lnTo>
                  <a:pt x="0" y="0"/>
                </a:lnTo>
                <a:close/>
              </a:path>
            </a:pathLst>
          </a:custGeom>
          <a:blipFill>
            <a:blip r:embed="rId17" cstate="email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8" name="TextBox 18"/>
          <p:cNvSpPr txBox="1"/>
          <p:nvPr/>
        </p:nvSpPr>
        <p:spPr>
          <a:xfrm>
            <a:off x="3702099" y="3569740"/>
            <a:ext cx="14507811" cy="3870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4800" spc="144">
                <a:solidFill>
                  <a:srgbClr val="737373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Un accueil chaleureux </a:t>
            </a:r>
            <a:endParaRPr lang="en-US" sz="4800" spc="144">
              <a:solidFill>
                <a:srgbClr val="737373"/>
              </a:solidFill>
              <a:latin typeface="League Spartan" panose="00000800000000000000"/>
              <a:ea typeface="League Spartan" panose="00000800000000000000"/>
              <a:cs typeface="League Spartan" panose="00000800000000000000"/>
              <a:sym typeface="League Spartan" panose="00000800000000000000"/>
            </a:endParaRPr>
          </a:p>
          <a:p>
            <a:pPr marL="949960" lvl="1" indent="-474980" algn="l">
              <a:lnSpc>
                <a:spcPts val="5940"/>
              </a:lnSpc>
              <a:buFont typeface="Arial" panose="020B0604020202020204"/>
              <a:buChar char="•"/>
            </a:pPr>
            <a:r>
              <a:rPr lang="en-US" sz="4400" spc="132">
                <a:solidFill>
                  <a:srgbClr val="737373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Dehors : musique, équipe d’accueil</a:t>
            </a:r>
            <a:endParaRPr lang="en-US" sz="4400" spc="132">
              <a:solidFill>
                <a:srgbClr val="737373"/>
              </a:solidFill>
              <a:latin typeface="League Spartan" panose="00000800000000000000"/>
              <a:ea typeface="League Spartan" panose="00000800000000000000"/>
              <a:cs typeface="League Spartan" panose="00000800000000000000"/>
              <a:sym typeface="League Spartan" panose="00000800000000000000"/>
            </a:endParaRPr>
          </a:p>
          <a:p>
            <a:pPr marL="949960" lvl="1" indent="-474980" algn="l">
              <a:lnSpc>
                <a:spcPts val="5940"/>
              </a:lnSpc>
              <a:buFont typeface="Arial" panose="020B0604020202020204"/>
              <a:buChar char="•"/>
            </a:pPr>
            <a:r>
              <a:rPr lang="en-US" sz="4400" spc="132">
                <a:solidFill>
                  <a:srgbClr val="737373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Dedans : Adora - café</a:t>
            </a:r>
            <a:endParaRPr lang="en-US" sz="4400" spc="132">
              <a:solidFill>
                <a:srgbClr val="737373"/>
              </a:solidFill>
              <a:latin typeface="League Spartan" panose="00000800000000000000"/>
              <a:ea typeface="League Spartan" panose="00000800000000000000"/>
              <a:cs typeface="League Spartan" panose="00000800000000000000"/>
              <a:sym typeface="League Spartan" panose="00000800000000000000"/>
            </a:endParaRPr>
          </a:p>
          <a:p>
            <a:pPr algn="l">
              <a:lnSpc>
                <a:spcPts val="5940"/>
              </a:lnSpc>
            </a:pPr>
            <a:endParaRPr lang="en-US" sz="4400" spc="132">
              <a:solidFill>
                <a:srgbClr val="737373"/>
              </a:solidFill>
              <a:latin typeface="League Spartan" panose="00000800000000000000"/>
              <a:ea typeface="League Spartan" panose="00000800000000000000"/>
              <a:cs typeface="League Spartan" panose="00000800000000000000"/>
              <a:sym typeface="League Spartan" panose="00000800000000000000"/>
            </a:endParaRPr>
          </a:p>
          <a:p>
            <a:pPr algn="l">
              <a:lnSpc>
                <a:spcPts val="6480"/>
              </a:lnSpc>
            </a:pPr>
            <a:r>
              <a:rPr lang="en-US" sz="4800" spc="144">
                <a:solidFill>
                  <a:srgbClr val="737373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Introduction à la journée</a:t>
            </a:r>
            <a:endParaRPr lang="en-US" sz="4800" spc="144">
              <a:solidFill>
                <a:srgbClr val="737373"/>
              </a:solidFill>
              <a:latin typeface="League Spartan" panose="00000800000000000000"/>
              <a:ea typeface="League Spartan" panose="00000800000000000000"/>
              <a:cs typeface="League Spartan" panose="00000800000000000000"/>
              <a:sym typeface="League Spartan" panose="00000800000000000000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12703767" y="5930035"/>
            <a:ext cx="2313085" cy="1971905"/>
          </a:xfrm>
          <a:custGeom>
            <a:avLst/>
            <a:gdLst/>
            <a:ahLst/>
            <a:cxnLst/>
            <a:rect l="l" t="t" r="r" b="b"/>
            <a:pathLst>
              <a:path w="2313085" h="1971905">
                <a:moveTo>
                  <a:pt x="0" y="0"/>
                </a:moveTo>
                <a:lnTo>
                  <a:pt x="2313085" y="0"/>
                </a:lnTo>
                <a:lnTo>
                  <a:pt x="2313085" y="1971905"/>
                </a:lnTo>
                <a:lnTo>
                  <a:pt x="0" y="1971905"/>
                </a:lnTo>
                <a:lnTo>
                  <a:pt x="0" y="0"/>
                </a:lnTo>
                <a:close/>
              </a:path>
            </a:pathLst>
          </a:custGeom>
          <a:blipFill>
            <a:blip r:embed="rId19" cstate="email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0" name="TextBox 20"/>
          <p:cNvSpPr txBox="1"/>
          <p:nvPr/>
        </p:nvSpPr>
        <p:spPr>
          <a:xfrm>
            <a:off x="3407321" y="2335292"/>
            <a:ext cx="14663991" cy="802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70"/>
              </a:lnSpc>
            </a:pPr>
            <a:r>
              <a:rPr lang="en-US" sz="4865" spc="146">
                <a:solidFill>
                  <a:srgbClr val="A177AF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Accueil : 8h30-10h</a:t>
            </a:r>
            <a:endParaRPr lang="en-US" sz="4865" spc="146">
              <a:solidFill>
                <a:srgbClr val="A177AF"/>
              </a:solidFill>
              <a:latin typeface="League Spartan" panose="00000800000000000000"/>
              <a:ea typeface="League Spartan" panose="00000800000000000000"/>
              <a:cs typeface="League Spartan" panose="00000800000000000000"/>
              <a:sym typeface="League Spartan" panose="0000080000000000000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51944">
            <a:off x="-5109495" y="-2894439"/>
            <a:ext cx="12879189" cy="6831971"/>
          </a:xfrm>
          <a:custGeom>
            <a:avLst/>
            <a:gdLst/>
            <a:ahLst/>
            <a:cxnLst/>
            <a:rect l="l" t="t" r="r" b="b"/>
            <a:pathLst>
              <a:path w="12879189" h="6831971">
                <a:moveTo>
                  <a:pt x="0" y="0"/>
                </a:moveTo>
                <a:lnTo>
                  <a:pt x="12879189" y="0"/>
                </a:lnTo>
                <a:lnTo>
                  <a:pt x="12879189" y="6831971"/>
                </a:lnTo>
                <a:lnTo>
                  <a:pt x="0" y="6831971"/>
                </a:lnTo>
                <a:lnTo>
                  <a:pt x="0" y="0"/>
                </a:lnTo>
                <a:close/>
              </a:path>
            </a:pathLst>
          </a:custGeom>
          <a:blipFill>
            <a:blip r:embed="rId1" cstate="email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767996" y="1833673"/>
            <a:ext cx="295974" cy="288565"/>
          </a:xfrm>
          <a:custGeom>
            <a:avLst/>
            <a:gdLst/>
            <a:ahLst/>
            <a:cxnLst/>
            <a:rect l="l" t="t" r="r" b="b"/>
            <a:pathLst>
              <a:path w="295974" h="288565">
                <a:moveTo>
                  <a:pt x="0" y="0"/>
                </a:moveTo>
                <a:lnTo>
                  <a:pt x="295974" y="0"/>
                </a:lnTo>
                <a:lnTo>
                  <a:pt x="295974" y="288565"/>
                </a:lnTo>
                <a:lnTo>
                  <a:pt x="0" y="28856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Freeform 4"/>
          <p:cNvSpPr/>
          <p:nvPr/>
        </p:nvSpPr>
        <p:spPr>
          <a:xfrm rot="2529108">
            <a:off x="617372" y="456694"/>
            <a:ext cx="301248" cy="301248"/>
          </a:xfrm>
          <a:custGeom>
            <a:avLst/>
            <a:gdLst/>
            <a:ahLst/>
            <a:cxnLst/>
            <a:rect l="l" t="t" r="r" b="b"/>
            <a:pathLst>
              <a:path w="301248" h="301248">
                <a:moveTo>
                  <a:pt x="0" y="0"/>
                </a:moveTo>
                <a:lnTo>
                  <a:pt x="301248" y="0"/>
                </a:lnTo>
                <a:lnTo>
                  <a:pt x="301248" y="301248"/>
                </a:lnTo>
                <a:lnTo>
                  <a:pt x="0" y="30124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" name="Freeform 5"/>
          <p:cNvSpPr/>
          <p:nvPr/>
        </p:nvSpPr>
        <p:spPr>
          <a:xfrm rot="-2225621">
            <a:off x="1380337" y="1037979"/>
            <a:ext cx="244762" cy="637817"/>
          </a:xfrm>
          <a:custGeom>
            <a:avLst/>
            <a:gdLst/>
            <a:ahLst/>
            <a:cxnLst/>
            <a:rect l="l" t="t" r="r" b="b"/>
            <a:pathLst>
              <a:path w="244762" h="637817">
                <a:moveTo>
                  <a:pt x="0" y="0"/>
                </a:moveTo>
                <a:lnTo>
                  <a:pt x="244762" y="0"/>
                </a:lnTo>
                <a:lnTo>
                  <a:pt x="244762" y="637817"/>
                </a:lnTo>
                <a:lnTo>
                  <a:pt x="0" y="637817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6" name="Freeform 6"/>
          <p:cNvSpPr/>
          <p:nvPr/>
        </p:nvSpPr>
        <p:spPr>
          <a:xfrm rot="-5923571">
            <a:off x="2549601" y="386174"/>
            <a:ext cx="244293" cy="408005"/>
          </a:xfrm>
          <a:custGeom>
            <a:avLst/>
            <a:gdLst/>
            <a:ahLst/>
            <a:cxnLst/>
            <a:rect l="l" t="t" r="r" b="b"/>
            <a:pathLst>
              <a:path w="244293" h="408005">
                <a:moveTo>
                  <a:pt x="0" y="0"/>
                </a:moveTo>
                <a:lnTo>
                  <a:pt x="244292" y="0"/>
                </a:lnTo>
                <a:lnTo>
                  <a:pt x="244292" y="408005"/>
                </a:lnTo>
                <a:lnTo>
                  <a:pt x="0" y="408005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email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7" name="Freeform 7"/>
          <p:cNvSpPr/>
          <p:nvPr/>
        </p:nvSpPr>
        <p:spPr>
          <a:xfrm rot="456766">
            <a:off x="2160931" y="355407"/>
            <a:ext cx="218385" cy="569081"/>
          </a:xfrm>
          <a:custGeom>
            <a:avLst/>
            <a:gdLst/>
            <a:ahLst/>
            <a:cxnLst/>
            <a:rect l="l" t="t" r="r" b="b"/>
            <a:pathLst>
              <a:path w="218385" h="569081">
                <a:moveTo>
                  <a:pt x="0" y="0"/>
                </a:moveTo>
                <a:lnTo>
                  <a:pt x="218385" y="0"/>
                </a:lnTo>
                <a:lnTo>
                  <a:pt x="218385" y="569081"/>
                </a:lnTo>
                <a:lnTo>
                  <a:pt x="0" y="569081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email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8" name="Group 8"/>
          <p:cNvGrpSpPr/>
          <p:nvPr/>
        </p:nvGrpSpPr>
        <p:grpSpPr>
          <a:xfrm rot="-7082631">
            <a:off x="2949020" y="1031595"/>
            <a:ext cx="206987" cy="206987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B911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9230" tIns="9230" rIns="9230" bIns="9230" rtlCol="0" anchor="ctr"/>
            <a:lstStyle/>
            <a:p>
              <a:pPr algn="ctr">
                <a:lnSpc>
                  <a:spcPts val="8120"/>
                </a:lnSpc>
              </a:pPr>
            </a:p>
          </p:txBody>
        </p:sp>
      </p:grpSp>
      <p:sp>
        <p:nvSpPr>
          <p:cNvPr id="11" name="Freeform 11"/>
          <p:cNvSpPr/>
          <p:nvPr/>
        </p:nvSpPr>
        <p:spPr>
          <a:xfrm rot="2529108">
            <a:off x="1888456" y="1562032"/>
            <a:ext cx="464426" cy="464426"/>
          </a:xfrm>
          <a:custGeom>
            <a:avLst/>
            <a:gdLst/>
            <a:ahLst/>
            <a:cxnLst/>
            <a:rect l="l" t="t" r="r" b="b"/>
            <a:pathLst>
              <a:path w="464426" h="464426">
                <a:moveTo>
                  <a:pt x="0" y="0"/>
                </a:moveTo>
                <a:lnTo>
                  <a:pt x="464426" y="0"/>
                </a:lnTo>
                <a:lnTo>
                  <a:pt x="464426" y="464426"/>
                </a:lnTo>
                <a:lnTo>
                  <a:pt x="0" y="464426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email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2" name="Group 12"/>
          <p:cNvGrpSpPr/>
          <p:nvPr/>
        </p:nvGrpSpPr>
        <p:grpSpPr>
          <a:xfrm rot="-4382631">
            <a:off x="5597337" y="418053"/>
            <a:ext cx="206987" cy="206987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14C6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9230" tIns="9230" rIns="9230" bIns="9230" rtlCol="0" anchor="ctr"/>
            <a:lstStyle/>
            <a:p>
              <a:pPr algn="ctr">
                <a:lnSpc>
                  <a:spcPts val="8120"/>
                </a:lnSpc>
              </a:pPr>
            </a:p>
          </p:txBody>
        </p:sp>
      </p:grpSp>
      <p:sp>
        <p:nvSpPr>
          <p:cNvPr id="15" name="Freeform 15"/>
          <p:cNvSpPr/>
          <p:nvPr/>
        </p:nvSpPr>
        <p:spPr>
          <a:xfrm rot="-1790003">
            <a:off x="468706" y="2842888"/>
            <a:ext cx="598579" cy="283577"/>
          </a:xfrm>
          <a:custGeom>
            <a:avLst/>
            <a:gdLst/>
            <a:ahLst/>
            <a:cxnLst/>
            <a:rect l="l" t="t" r="r" b="b"/>
            <a:pathLst>
              <a:path w="598579" h="283577">
                <a:moveTo>
                  <a:pt x="0" y="0"/>
                </a:moveTo>
                <a:lnTo>
                  <a:pt x="598579" y="0"/>
                </a:lnTo>
                <a:lnTo>
                  <a:pt x="598579" y="283577"/>
                </a:lnTo>
                <a:lnTo>
                  <a:pt x="0" y="283577"/>
                </a:lnTo>
                <a:lnTo>
                  <a:pt x="0" y="0"/>
                </a:lnTo>
                <a:close/>
              </a:path>
            </a:pathLst>
          </a:custGeom>
          <a:blipFill>
            <a:blip r:embed="rId15" cstate="email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6" name="Freeform 16"/>
          <p:cNvSpPr/>
          <p:nvPr/>
        </p:nvSpPr>
        <p:spPr>
          <a:xfrm>
            <a:off x="4513722" y="392369"/>
            <a:ext cx="386917" cy="377834"/>
          </a:xfrm>
          <a:custGeom>
            <a:avLst/>
            <a:gdLst/>
            <a:ahLst/>
            <a:cxnLst/>
            <a:rect l="l" t="t" r="r" b="b"/>
            <a:pathLst>
              <a:path w="386917" h="377834">
                <a:moveTo>
                  <a:pt x="0" y="0"/>
                </a:moveTo>
                <a:lnTo>
                  <a:pt x="386917" y="0"/>
                </a:lnTo>
                <a:lnTo>
                  <a:pt x="386917" y="377835"/>
                </a:lnTo>
                <a:lnTo>
                  <a:pt x="0" y="377835"/>
                </a:lnTo>
                <a:lnTo>
                  <a:pt x="0" y="0"/>
                </a:lnTo>
                <a:close/>
              </a:path>
            </a:pathLst>
          </a:custGeom>
          <a:blipFill>
            <a:blip r:embed="rId17" cstate="email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7" name="TextBox 17"/>
          <p:cNvSpPr txBox="1"/>
          <p:nvPr/>
        </p:nvSpPr>
        <p:spPr>
          <a:xfrm>
            <a:off x="3454946" y="2335292"/>
            <a:ext cx="14663991" cy="802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70"/>
              </a:lnSpc>
            </a:pPr>
            <a:r>
              <a:rPr lang="en-US" sz="4865" spc="146">
                <a:solidFill>
                  <a:srgbClr val="A177AF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Catéchèses : 10h15 - 11h</a:t>
            </a:r>
            <a:endParaRPr lang="en-US" sz="4865" spc="146">
              <a:solidFill>
                <a:srgbClr val="A177AF"/>
              </a:solidFill>
              <a:latin typeface="League Spartan" panose="00000800000000000000"/>
              <a:ea typeface="League Spartan" panose="00000800000000000000"/>
              <a:cs typeface="League Spartan" panose="00000800000000000000"/>
              <a:sym typeface="League Spartan" panose="00000800000000000000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2869703" y="2606842"/>
            <a:ext cx="386917" cy="377834"/>
          </a:xfrm>
          <a:custGeom>
            <a:avLst/>
            <a:gdLst/>
            <a:ahLst/>
            <a:cxnLst/>
            <a:rect l="l" t="t" r="r" b="b"/>
            <a:pathLst>
              <a:path w="386917" h="377834">
                <a:moveTo>
                  <a:pt x="0" y="0"/>
                </a:moveTo>
                <a:lnTo>
                  <a:pt x="386917" y="0"/>
                </a:lnTo>
                <a:lnTo>
                  <a:pt x="386917" y="377834"/>
                </a:lnTo>
                <a:lnTo>
                  <a:pt x="0" y="377834"/>
                </a:lnTo>
                <a:lnTo>
                  <a:pt x="0" y="0"/>
                </a:lnTo>
                <a:close/>
              </a:path>
            </a:pathLst>
          </a:custGeom>
          <a:blipFill>
            <a:blip r:embed="rId17" cstate="email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9" name="Group 19"/>
          <p:cNvGrpSpPr/>
          <p:nvPr/>
        </p:nvGrpSpPr>
        <p:grpSpPr>
          <a:xfrm>
            <a:off x="3454946" y="3562819"/>
            <a:ext cx="1830406" cy="1830406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9" cstate="email"/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454946" y="5782847"/>
            <a:ext cx="1830406" cy="1830406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0" cstate="email"/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5462358" y="3886162"/>
            <a:ext cx="5785445" cy="596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25"/>
              </a:lnSpc>
            </a:pPr>
            <a:r>
              <a:rPr lang="en-US" sz="3215">
                <a:solidFill>
                  <a:srgbClr val="E14C6F"/>
                </a:solidFill>
                <a:latin typeface="Adumu Regular" panose="02000503000000000000"/>
                <a:ea typeface="Adumu Regular" panose="02000503000000000000"/>
                <a:cs typeface="Adumu Regular" panose="02000503000000000000"/>
                <a:sym typeface="Adumu Regular" panose="02000503000000000000"/>
              </a:rPr>
              <a:t>Cardinal Jean-Marc Aveline</a:t>
            </a:r>
            <a:endParaRPr lang="en-US" sz="3215">
              <a:solidFill>
                <a:srgbClr val="E14C6F"/>
              </a:solidFill>
              <a:latin typeface="Adumu Regular" panose="02000503000000000000"/>
              <a:ea typeface="Adumu Regular" panose="02000503000000000000"/>
              <a:cs typeface="Adumu Regular" panose="02000503000000000000"/>
              <a:sym typeface="Adumu Regular" panose="02000503000000000000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5462358" y="4554048"/>
            <a:ext cx="6213982" cy="4683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685"/>
              </a:lnSpc>
              <a:spcBef>
                <a:spcPct val="0"/>
              </a:spcBef>
            </a:pPr>
            <a:r>
              <a:rPr lang="en-US" sz="3075">
                <a:solidFill>
                  <a:srgbClr val="199D9A"/>
                </a:solidFill>
                <a:latin typeface="Aileron" panose="00000500000000000000"/>
                <a:ea typeface="Aileron" panose="00000500000000000000"/>
                <a:cs typeface="Aileron" panose="00000500000000000000"/>
                <a:sym typeface="Aileron" panose="00000500000000000000"/>
              </a:rPr>
              <a:t>Archevêque de Marseille</a:t>
            </a:r>
            <a:endParaRPr lang="en-US" sz="3075">
              <a:solidFill>
                <a:srgbClr val="199D9A"/>
              </a:solidFill>
              <a:latin typeface="Aileron" panose="00000500000000000000"/>
              <a:ea typeface="Aileron" panose="00000500000000000000"/>
              <a:cs typeface="Aileron" panose="00000500000000000000"/>
              <a:sym typeface="Aileron" panose="00000500000000000000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5462358" y="6002254"/>
            <a:ext cx="5511035" cy="596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25"/>
              </a:lnSpc>
            </a:pPr>
            <a:r>
              <a:rPr lang="en-US" sz="3215">
                <a:solidFill>
                  <a:srgbClr val="E14C6F"/>
                </a:solidFill>
                <a:latin typeface="Adumu Regular" panose="02000503000000000000"/>
                <a:ea typeface="Adumu Regular" panose="02000503000000000000"/>
                <a:cs typeface="Adumu Regular" panose="02000503000000000000"/>
                <a:sym typeface="Adumu Regular" panose="02000503000000000000"/>
              </a:rPr>
              <a:t>Sœur Bénédicte You</a:t>
            </a:r>
            <a:endParaRPr lang="en-US" sz="3215">
              <a:solidFill>
                <a:srgbClr val="E14C6F"/>
              </a:solidFill>
              <a:latin typeface="Adumu Regular" panose="02000503000000000000"/>
              <a:ea typeface="Adumu Regular" panose="02000503000000000000"/>
              <a:cs typeface="Adumu Regular" panose="02000503000000000000"/>
              <a:sym typeface="Adumu Regular" panose="02000503000000000000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5462358" y="6698050"/>
            <a:ext cx="5511035" cy="936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85"/>
              </a:lnSpc>
            </a:pPr>
            <a:r>
              <a:rPr lang="en-US" sz="3075">
                <a:solidFill>
                  <a:srgbClr val="199D9A"/>
                </a:solidFill>
                <a:latin typeface="Aileron" panose="00000500000000000000"/>
                <a:ea typeface="Aileron" panose="00000500000000000000"/>
                <a:cs typeface="Aileron" panose="00000500000000000000"/>
                <a:sym typeface="Aileron" panose="00000500000000000000"/>
              </a:rPr>
              <a:t>Religieuse Melkite dans </a:t>
            </a:r>
            <a:endParaRPr lang="en-US" sz="3075">
              <a:solidFill>
                <a:srgbClr val="199D9A"/>
              </a:solidFill>
              <a:latin typeface="Aileron" panose="00000500000000000000"/>
              <a:ea typeface="Aileron" panose="00000500000000000000"/>
              <a:cs typeface="Aileron" panose="00000500000000000000"/>
              <a:sym typeface="Aileron" panose="00000500000000000000"/>
            </a:endParaRPr>
          </a:p>
          <a:p>
            <a:pPr marL="0" lvl="0" indent="0" algn="l">
              <a:lnSpc>
                <a:spcPts val="3685"/>
              </a:lnSpc>
              <a:spcBef>
                <a:spcPct val="0"/>
              </a:spcBef>
            </a:pPr>
            <a:r>
              <a:rPr lang="en-US" sz="3075">
                <a:solidFill>
                  <a:srgbClr val="199D9A"/>
                </a:solidFill>
                <a:latin typeface="Aileron" panose="00000500000000000000"/>
                <a:ea typeface="Aileron" panose="00000500000000000000"/>
                <a:cs typeface="Aileron" panose="00000500000000000000"/>
                <a:sym typeface="Aileron" panose="00000500000000000000"/>
              </a:rPr>
              <a:t>un monastère à Bethléem</a:t>
            </a:r>
            <a:endParaRPr lang="en-US" sz="3075">
              <a:solidFill>
                <a:srgbClr val="199D9A"/>
              </a:solidFill>
              <a:latin typeface="Aileron" panose="00000500000000000000"/>
              <a:ea typeface="Aileron" panose="00000500000000000000"/>
              <a:cs typeface="Aileron" panose="00000500000000000000"/>
              <a:sym typeface="Aileron" panose="00000500000000000000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5571654" y="8280694"/>
            <a:ext cx="3398044" cy="618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0"/>
              </a:lnSpc>
            </a:pPr>
            <a:r>
              <a:rPr lang="en-US" sz="3400">
                <a:solidFill>
                  <a:srgbClr val="E14C70"/>
                </a:solidFill>
                <a:latin typeface="Adumu Regular" panose="02000503000000000000"/>
                <a:ea typeface="Adumu Regular" panose="02000503000000000000"/>
                <a:cs typeface="Adumu Regular" panose="02000503000000000000"/>
                <a:sym typeface="Adumu Regular" panose="02000503000000000000"/>
              </a:rPr>
              <a:t>Frère Johannès</a:t>
            </a:r>
            <a:endParaRPr lang="en-US" sz="3400">
              <a:solidFill>
                <a:srgbClr val="E14C70"/>
              </a:solidFill>
              <a:latin typeface="Adumu Regular" panose="02000503000000000000"/>
              <a:ea typeface="Adumu Regular" panose="02000503000000000000"/>
              <a:cs typeface="Adumu Regular" panose="02000503000000000000"/>
              <a:sym typeface="Adumu Regular" panose="02000503000000000000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1562625" y="4134151"/>
            <a:ext cx="8766111" cy="1308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85"/>
              </a:lnSpc>
            </a:pPr>
            <a:r>
              <a:rPr lang="en-US" sz="3765" i="1" spc="113" dirty="0" err="1">
                <a:solidFill>
                  <a:srgbClr val="A177AF"/>
                </a:solidFill>
                <a:latin typeface="Open Sans Italics" panose="020B0606030504020204"/>
                <a:ea typeface="Open Sans Italics" panose="020B0606030504020204"/>
                <a:cs typeface="Open Sans Italics" panose="020B0606030504020204"/>
                <a:sym typeface="Open Sans Italics" panose="020B0606030504020204"/>
              </a:rPr>
              <a:t>Adultes</a:t>
            </a:r>
            <a:r>
              <a:rPr lang="en-US" sz="3765" i="1" spc="113" dirty="0">
                <a:solidFill>
                  <a:srgbClr val="A177AF"/>
                </a:solidFill>
                <a:latin typeface="Open Sans Italics" panose="020B0606030504020204"/>
                <a:ea typeface="Open Sans Italics" panose="020B0606030504020204"/>
                <a:cs typeface="Open Sans Italics" panose="020B0606030504020204"/>
                <a:sym typeface="Open Sans Italics" panose="020B0606030504020204"/>
              </a:rPr>
              <a:t>, </a:t>
            </a:r>
            <a:r>
              <a:rPr lang="en-US" sz="3765" i="1" spc="113" dirty="0" err="1">
                <a:solidFill>
                  <a:srgbClr val="A177AF"/>
                </a:solidFill>
                <a:latin typeface="Open Sans Italics" panose="020B0606030504020204"/>
                <a:ea typeface="Open Sans Italics" panose="020B0606030504020204"/>
                <a:cs typeface="Open Sans Italics" panose="020B0606030504020204"/>
                <a:sym typeface="Open Sans Italics" panose="020B0606030504020204"/>
              </a:rPr>
              <a:t>étudiants</a:t>
            </a:r>
            <a:r>
              <a:rPr lang="en-US" sz="3765" i="1" spc="113" dirty="0">
                <a:solidFill>
                  <a:srgbClr val="A177AF"/>
                </a:solidFill>
                <a:latin typeface="Open Sans Italics" panose="020B0606030504020204"/>
                <a:ea typeface="Open Sans Italics" panose="020B0606030504020204"/>
                <a:cs typeface="Open Sans Italics" panose="020B0606030504020204"/>
                <a:sym typeface="Open Sans Italics" panose="020B0606030504020204"/>
              </a:rPr>
              <a:t>,</a:t>
            </a:r>
            <a:endParaRPr lang="en-US" sz="3765" i="1" spc="113" dirty="0">
              <a:solidFill>
                <a:srgbClr val="A177AF"/>
              </a:solidFill>
              <a:latin typeface="Open Sans Italics" panose="020B0606030504020204"/>
              <a:ea typeface="Open Sans Italics" panose="020B0606030504020204"/>
              <a:cs typeface="Open Sans Italics" panose="020B0606030504020204"/>
              <a:sym typeface="Open Sans Italics" panose="020B0606030504020204"/>
            </a:endParaRPr>
          </a:p>
          <a:p>
            <a:pPr>
              <a:lnSpc>
                <a:spcPts val="5085"/>
              </a:lnSpc>
            </a:pPr>
            <a:r>
              <a:rPr lang="en-US" sz="3765" i="1" spc="113" dirty="0" err="1">
                <a:solidFill>
                  <a:srgbClr val="A177AF"/>
                </a:solidFill>
                <a:latin typeface="Open Sans Italics" panose="020B0606030504020204"/>
                <a:ea typeface="Open Sans Italics" panose="020B0606030504020204"/>
                <a:cs typeface="Open Sans Italics" panose="020B0606030504020204"/>
                <a:sym typeface="Open Sans Italics" panose="020B0606030504020204"/>
              </a:rPr>
              <a:t>jeunes</a:t>
            </a:r>
            <a:r>
              <a:rPr lang="en-US" sz="3765" i="1" spc="113" dirty="0">
                <a:solidFill>
                  <a:srgbClr val="A177AF"/>
                </a:solidFill>
                <a:latin typeface="Open Sans Italics" panose="020B0606030504020204"/>
                <a:ea typeface="Open Sans Italics" panose="020B0606030504020204"/>
                <a:cs typeface="Open Sans Italics" panose="020B0606030504020204"/>
                <a:sym typeface="Open Sans Italics" panose="020B0606030504020204"/>
              </a:rPr>
              <a:t> pros, </a:t>
            </a:r>
            <a:r>
              <a:rPr lang="en-US" sz="3765" i="1" spc="113" dirty="0" err="1">
                <a:solidFill>
                  <a:srgbClr val="A177AF"/>
                </a:solidFill>
                <a:latin typeface="Open Sans Italics" panose="020B0606030504020204"/>
                <a:ea typeface="Open Sans Italics" panose="020B0606030504020204"/>
                <a:cs typeface="Open Sans Italics" panose="020B0606030504020204"/>
                <a:sym typeface="Open Sans Italics" panose="020B0606030504020204"/>
              </a:rPr>
              <a:t>lycéens</a:t>
            </a:r>
            <a:endParaRPr lang="en-US" sz="3765" i="1" spc="113" dirty="0">
              <a:solidFill>
                <a:srgbClr val="A177AF"/>
              </a:solidFill>
              <a:latin typeface="Open Sans Italics" panose="020B0606030504020204"/>
              <a:ea typeface="Open Sans Italics" panose="020B0606030504020204"/>
              <a:cs typeface="Open Sans Italics" panose="020B0606030504020204"/>
              <a:sym typeface="Open Sans Italics" panose="020B0606030504020204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11562625" y="6386473"/>
            <a:ext cx="8766111" cy="6140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85"/>
              </a:lnSpc>
              <a:spcBef>
                <a:spcPct val="0"/>
              </a:spcBef>
            </a:pPr>
            <a:r>
              <a:rPr lang="en-US" sz="3765" i="1" spc="113" dirty="0" err="1">
                <a:solidFill>
                  <a:srgbClr val="A177AF"/>
                </a:solidFill>
                <a:latin typeface="Open Sans Italics" panose="020B0606030504020204"/>
                <a:ea typeface="Open Sans Italics" panose="020B0606030504020204"/>
                <a:cs typeface="Open Sans Italics" panose="020B0606030504020204"/>
                <a:sym typeface="Open Sans Italics" panose="020B0606030504020204"/>
              </a:rPr>
              <a:t>Ados</a:t>
            </a:r>
            <a:r>
              <a:rPr lang="en-US" sz="3765" i="1" spc="113" dirty="0">
                <a:solidFill>
                  <a:srgbClr val="A177AF"/>
                </a:solidFill>
                <a:latin typeface="Open Sans Italics" panose="020B0606030504020204"/>
                <a:ea typeface="Open Sans Italics" panose="020B0606030504020204"/>
                <a:cs typeface="Open Sans Italics" panose="020B0606030504020204"/>
                <a:sym typeface="Open Sans Italics" panose="020B0606030504020204"/>
              </a:rPr>
              <a:t> - </a:t>
            </a:r>
            <a:r>
              <a:rPr lang="en-US" sz="3765" i="1" spc="113" dirty="0" err="1">
                <a:solidFill>
                  <a:srgbClr val="A177AF"/>
                </a:solidFill>
                <a:latin typeface="Open Sans Italics" panose="020B0606030504020204"/>
                <a:ea typeface="Open Sans Italics" panose="020B0606030504020204"/>
                <a:cs typeface="Open Sans Italics" panose="020B0606030504020204"/>
                <a:sym typeface="Open Sans Italics" panose="020B0606030504020204"/>
              </a:rPr>
              <a:t>Collégiens</a:t>
            </a:r>
            <a:r>
              <a:rPr lang="en-US" sz="3765" i="1" spc="113" dirty="0">
                <a:solidFill>
                  <a:srgbClr val="A177AF"/>
                </a:solidFill>
                <a:latin typeface="Open Sans Italics" panose="020B0606030504020204"/>
                <a:ea typeface="Open Sans Italics" panose="020B0606030504020204"/>
                <a:cs typeface="Open Sans Italics" panose="020B0606030504020204"/>
                <a:sym typeface="Open Sans Italics" panose="020B0606030504020204"/>
              </a:rPr>
              <a:t> </a:t>
            </a:r>
            <a:endParaRPr lang="en-US" sz="3765" i="1" spc="113" dirty="0">
              <a:solidFill>
                <a:srgbClr val="A177AF"/>
              </a:solidFill>
              <a:latin typeface="Open Sans Italics" panose="020B0606030504020204"/>
              <a:ea typeface="Open Sans Italics" panose="020B0606030504020204"/>
              <a:cs typeface="Open Sans Italics" panose="020B0606030504020204"/>
              <a:sym typeface="Open Sans Italics" panose="020B0606030504020204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11562625" y="8161337"/>
            <a:ext cx="8766111" cy="6140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85"/>
              </a:lnSpc>
              <a:spcBef>
                <a:spcPct val="0"/>
              </a:spcBef>
            </a:pPr>
            <a:r>
              <a:rPr lang="en-US" sz="3765" i="1" spc="113" dirty="0">
                <a:solidFill>
                  <a:srgbClr val="A177AF"/>
                </a:solidFill>
                <a:latin typeface="Open Sans Italics" panose="020B0606030504020204"/>
                <a:ea typeface="Open Sans Italics" panose="020B0606030504020204"/>
                <a:cs typeface="Open Sans Italics" panose="020B0606030504020204"/>
                <a:sym typeface="Open Sans Italics" panose="020B0606030504020204"/>
              </a:rPr>
              <a:t>Enfants</a:t>
            </a:r>
            <a:endParaRPr lang="en-US" sz="3765" i="1" spc="113" dirty="0">
              <a:solidFill>
                <a:srgbClr val="A177AF"/>
              </a:solidFill>
              <a:latin typeface="Open Sans Italics" panose="020B0606030504020204"/>
              <a:ea typeface="Open Sans Italics" panose="020B0606030504020204"/>
              <a:cs typeface="Open Sans Italics" panose="020B0606030504020204"/>
              <a:sym typeface="Open Sans Italics" panose="020B0606030504020204"/>
            </a:endParaRPr>
          </a:p>
        </p:txBody>
      </p:sp>
      <p:grpSp>
        <p:nvGrpSpPr>
          <p:cNvPr id="31" name="Group 31"/>
          <p:cNvGrpSpPr/>
          <p:nvPr/>
        </p:nvGrpSpPr>
        <p:grpSpPr>
          <a:xfrm>
            <a:off x="3454946" y="8041878"/>
            <a:ext cx="1830406" cy="1830406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1" cstate="email"/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51944">
            <a:off x="-5109495" y="-2894439"/>
            <a:ext cx="12879189" cy="6831971"/>
          </a:xfrm>
          <a:custGeom>
            <a:avLst/>
            <a:gdLst/>
            <a:ahLst/>
            <a:cxnLst/>
            <a:rect l="l" t="t" r="r" b="b"/>
            <a:pathLst>
              <a:path w="12879189" h="6831971">
                <a:moveTo>
                  <a:pt x="0" y="0"/>
                </a:moveTo>
                <a:lnTo>
                  <a:pt x="12879189" y="0"/>
                </a:lnTo>
                <a:lnTo>
                  <a:pt x="12879189" y="6831971"/>
                </a:lnTo>
                <a:lnTo>
                  <a:pt x="0" y="6831971"/>
                </a:lnTo>
                <a:lnTo>
                  <a:pt x="0" y="0"/>
                </a:lnTo>
                <a:close/>
              </a:path>
            </a:pathLst>
          </a:custGeom>
          <a:blipFill>
            <a:blip r:embed="rId1" cstate="email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767996" y="1833673"/>
            <a:ext cx="295974" cy="288565"/>
          </a:xfrm>
          <a:custGeom>
            <a:avLst/>
            <a:gdLst/>
            <a:ahLst/>
            <a:cxnLst/>
            <a:rect l="l" t="t" r="r" b="b"/>
            <a:pathLst>
              <a:path w="295974" h="288565">
                <a:moveTo>
                  <a:pt x="0" y="0"/>
                </a:moveTo>
                <a:lnTo>
                  <a:pt x="295974" y="0"/>
                </a:lnTo>
                <a:lnTo>
                  <a:pt x="295974" y="288565"/>
                </a:lnTo>
                <a:lnTo>
                  <a:pt x="0" y="28856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Freeform 4"/>
          <p:cNvSpPr/>
          <p:nvPr/>
        </p:nvSpPr>
        <p:spPr>
          <a:xfrm rot="2529108">
            <a:off x="617372" y="456694"/>
            <a:ext cx="301248" cy="301248"/>
          </a:xfrm>
          <a:custGeom>
            <a:avLst/>
            <a:gdLst/>
            <a:ahLst/>
            <a:cxnLst/>
            <a:rect l="l" t="t" r="r" b="b"/>
            <a:pathLst>
              <a:path w="301248" h="301248">
                <a:moveTo>
                  <a:pt x="0" y="0"/>
                </a:moveTo>
                <a:lnTo>
                  <a:pt x="301248" y="0"/>
                </a:lnTo>
                <a:lnTo>
                  <a:pt x="301248" y="301248"/>
                </a:lnTo>
                <a:lnTo>
                  <a:pt x="0" y="30124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" name="Freeform 5"/>
          <p:cNvSpPr/>
          <p:nvPr/>
        </p:nvSpPr>
        <p:spPr>
          <a:xfrm rot="-2225621">
            <a:off x="1380337" y="1037979"/>
            <a:ext cx="244762" cy="637817"/>
          </a:xfrm>
          <a:custGeom>
            <a:avLst/>
            <a:gdLst/>
            <a:ahLst/>
            <a:cxnLst/>
            <a:rect l="l" t="t" r="r" b="b"/>
            <a:pathLst>
              <a:path w="244762" h="637817">
                <a:moveTo>
                  <a:pt x="0" y="0"/>
                </a:moveTo>
                <a:lnTo>
                  <a:pt x="244762" y="0"/>
                </a:lnTo>
                <a:lnTo>
                  <a:pt x="244762" y="637817"/>
                </a:lnTo>
                <a:lnTo>
                  <a:pt x="0" y="637817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6" name="Freeform 6"/>
          <p:cNvSpPr/>
          <p:nvPr/>
        </p:nvSpPr>
        <p:spPr>
          <a:xfrm rot="-5923571">
            <a:off x="2549601" y="386174"/>
            <a:ext cx="244293" cy="408005"/>
          </a:xfrm>
          <a:custGeom>
            <a:avLst/>
            <a:gdLst/>
            <a:ahLst/>
            <a:cxnLst/>
            <a:rect l="l" t="t" r="r" b="b"/>
            <a:pathLst>
              <a:path w="244293" h="408005">
                <a:moveTo>
                  <a:pt x="0" y="0"/>
                </a:moveTo>
                <a:lnTo>
                  <a:pt x="244292" y="0"/>
                </a:lnTo>
                <a:lnTo>
                  <a:pt x="244292" y="408005"/>
                </a:lnTo>
                <a:lnTo>
                  <a:pt x="0" y="408005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email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7" name="Freeform 7"/>
          <p:cNvSpPr/>
          <p:nvPr/>
        </p:nvSpPr>
        <p:spPr>
          <a:xfrm rot="456766">
            <a:off x="2160931" y="355407"/>
            <a:ext cx="218385" cy="569081"/>
          </a:xfrm>
          <a:custGeom>
            <a:avLst/>
            <a:gdLst/>
            <a:ahLst/>
            <a:cxnLst/>
            <a:rect l="l" t="t" r="r" b="b"/>
            <a:pathLst>
              <a:path w="218385" h="569081">
                <a:moveTo>
                  <a:pt x="0" y="0"/>
                </a:moveTo>
                <a:lnTo>
                  <a:pt x="218385" y="0"/>
                </a:lnTo>
                <a:lnTo>
                  <a:pt x="218385" y="569081"/>
                </a:lnTo>
                <a:lnTo>
                  <a:pt x="0" y="569081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email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8" name="Group 8"/>
          <p:cNvGrpSpPr/>
          <p:nvPr/>
        </p:nvGrpSpPr>
        <p:grpSpPr>
          <a:xfrm rot="-7082631">
            <a:off x="2949020" y="1031595"/>
            <a:ext cx="206987" cy="206987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B911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9230" tIns="9230" rIns="9230" bIns="9230" rtlCol="0" anchor="ctr"/>
            <a:lstStyle/>
            <a:p>
              <a:pPr algn="ctr">
                <a:lnSpc>
                  <a:spcPts val="8120"/>
                </a:lnSpc>
              </a:pPr>
            </a:p>
          </p:txBody>
        </p:sp>
      </p:grpSp>
      <p:sp>
        <p:nvSpPr>
          <p:cNvPr id="11" name="Freeform 11"/>
          <p:cNvSpPr/>
          <p:nvPr/>
        </p:nvSpPr>
        <p:spPr>
          <a:xfrm rot="2529108">
            <a:off x="1888456" y="1562032"/>
            <a:ext cx="464426" cy="464426"/>
          </a:xfrm>
          <a:custGeom>
            <a:avLst/>
            <a:gdLst/>
            <a:ahLst/>
            <a:cxnLst/>
            <a:rect l="l" t="t" r="r" b="b"/>
            <a:pathLst>
              <a:path w="464426" h="464426">
                <a:moveTo>
                  <a:pt x="0" y="0"/>
                </a:moveTo>
                <a:lnTo>
                  <a:pt x="464426" y="0"/>
                </a:lnTo>
                <a:lnTo>
                  <a:pt x="464426" y="464426"/>
                </a:lnTo>
                <a:lnTo>
                  <a:pt x="0" y="464426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email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2" name="Group 12"/>
          <p:cNvGrpSpPr/>
          <p:nvPr/>
        </p:nvGrpSpPr>
        <p:grpSpPr>
          <a:xfrm rot="-4382631">
            <a:off x="5597337" y="418053"/>
            <a:ext cx="206987" cy="206987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14C6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9230" tIns="9230" rIns="9230" bIns="9230" rtlCol="0" anchor="ctr"/>
            <a:lstStyle/>
            <a:p>
              <a:pPr algn="ctr">
                <a:lnSpc>
                  <a:spcPts val="8120"/>
                </a:lnSpc>
              </a:pPr>
            </a:p>
          </p:txBody>
        </p:sp>
      </p:grpSp>
      <p:sp>
        <p:nvSpPr>
          <p:cNvPr id="15" name="Freeform 15"/>
          <p:cNvSpPr/>
          <p:nvPr/>
        </p:nvSpPr>
        <p:spPr>
          <a:xfrm rot="-1790003">
            <a:off x="468706" y="2842888"/>
            <a:ext cx="598579" cy="283577"/>
          </a:xfrm>
          <a:custGeom>
            <a:avLst/>
            <a:gdLst/>
            <a:ahLst/>
            <a:cxnLst/>
            <a:rect l="l" t="t" r="r" b="b"/>
            <a:pathLst>
              <a:path w="598579" h="283577">
                <a:moveTo>
                  <a:pt x="0" y="0"/>
                </a:moveTo>
                <a:lnTo>
                  <a:pt x="598579" y="0"/>
                </a:lnTo>
                <a:lnTo>
                  <a:pt x="598579" y="283577"/>
                </a:lnTo>
                <a:lnTo>
                  <a:pt x="0" y="283577"/>
                </a:lnTo>
                <a:lnTo>
                  <a:pt x="0" y="0"/>
                </a:lnTo>
                <a:close/>
              </a:path>
            </a:pathLst>
          </a:custGeom>
          <a:blipFill>
            <a:blip r:embed="rId15" cstate="email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6" name="Freeform 16"/>
          <p:cNvSpPr/>
          <p:nvPr/>
        </p:nvSpPr>
        <p:spPr>
          <a:xfrm>
            <a:off x="4513722" y="392369"/>
            <a:ext cx="386917" cy="377834"/>
          </a:xfrm>
          <a:custGeom>
            <a:avLst/>
            <a:gdLst/>
            <a:ahLst/>
            <a:cxnLst/>
            <a:rect l="l" t="t" r="r" b="b"/>
            <a:pathLst>
              <a:path w="386917" h="377834">
                <a:moveTo>
                  <a:pt x="0" y="0"/>
                </a:moveTo>
                <a:lnTo>
                  <a:pt x="386917" y="0"/>
                </a:lnTo>
                <a:lnTo>
                  <a:pt x="386917" y="377835"/>
                </a:lnTo>
                <a:lnTo>
                  <a:pt x="0" y="377835"/>
                </a:lnTo>
                <a:lnTo>
                  <a:pt x="0" y="0"/>
                </a:lnTo>
                <a:close/>
              </a:path>
            </a:pathLst>
          </a:custGeom>
          <a:blipFill>
            <a:blip r:embed="rId17" cstate="email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7" name="TextBox 17"/>
          <p:cNvSpPr txBox="1"/>
          <p:nvPr/>
        </p:nvSpPr>
        <p:spPr>
          <a:xfrm>
            <a:off x="3944531" y="1543309"/>
            <a:ext cx="14663991" cy="802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70"/>
              </a:lnSpc>
            </a:pPr>
            <a:r>
              <a:rPr lang="en-US" sz="4865" spc="146">
                <a:solidFill>
                  <a:srgbClr val="A177AF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Miséricorde : 11h15 - 12h30</a:t>
            </a:r>
            <a:endParaRPr lang="en-US" sz="4865" spc="146">
              <a:solidFill>
                <a:srgbClr val="A177AF"/>
              </a:solidFill>
              <a:latin typeface="League Spartan" panose="00000800000000000000"/>
              <a:ea typeface="League Spartan" panose="00000800000000000000"/>
              <a:cs typeface="League Spartan" panose="00000800000000000000"/>
              <a:sym typeface="League Spartan" panose="00000800000000000000"/>
            </a:endParaRPr>
          </a:p>
        </p:txBody>
      </p:sp>
      <p:grpSp>
        <p:nvGrpSpPr>
          <p:cNvPr id="18" name="Group 18"/>
          <p:cNvGrpSpPr/>
          <p:nvPr/>
        </p:nvGrpSpPr>
        <p:grpSpPr>
          <a:xfrm>
            <a:off x="2766059" y="5656182"/>
            <a:ext cx="14702790" cy="976492"/>
            <a:chOff x="0" y="0"/>
            <a:chExt cx="3872340" cy="25718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872340" cy="257183"/>
            </a:xfrm>
            <a:custGeom>
              <a:avLst/>
              <a:gdLst/>
              <a:ahLst/>
              <a:cxnLst/>
              <a:rect l="l" t="t" r="r" b="b"/>
              <a:pathLst>
                <a:path w="3872340" h="257183">
                  <a:moveTo>
                    <a:pt x="0" y="0"/>
                  </a:moveTo>
                  <a:lnTo>
                    <a:pt x="3872340" y="0"/>
                  </a:lnTo>
                  <a:lnTo>
                    <a:pt x="3872340" y="257183"/>
                  </a:lnTo>
                  <a:lnTo>
                    <a:pt x="0" y="257183"/>
                  </a:lnTo>
                  <a:close/>
                </a:path>
              </a:pathLst>
            </a:custGeom>
            <a:solidFill>
              <a:srgbClr val="4CC7DD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76200"/>
              <a:ext cx="3872340" cy="3333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35"/>
                </a:lnSpc>
              </a:pPr>
              <a:r>
                <a:rPr lang="en-US" sz="2310" spc="9">
                  <a:solidFill>
                    <a:srgbClr val="4CC7DD"/>
                  </a:solidFill>
                  <a:latin typeface="Adumu Regular" panose="02000503000000000000"/>
                  <a:ea typeface="Adumu Regular" panose="02000503000000000000"/>
                  <a:cs typeface="Adumu Regular" panose="02000503000000000000"/>
                  <a:sym typeface="Adumu Regular" panose="02000503000000000000"/>
                </a:rPr>
                <a:t>Louange</a:t>
              </a:r>
              <a:endParaRPr lang="en-US" sz="2310" spc="9">
                <a:solidFill>
                  <a:srgbClr val="4CC7DD"/>
                </a:solidFill>
                <a:latin typeface="Adumu Regular" panose="02000503000000000000"/>
                <a:ea typeface="Adumu Regular" panose="02000503000000000000"/>
                <a:cs typeface="Adumu Regular" panose="02000503000000000000"/>
                <a:sym typeface="Adumu Regular" panose="02000503000000000000"/>
              </a:endParaRP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2766059" y="6975574"/>
            <a:ext cx="14702790" cy="891442"/>
            <a:chOff x="0" y="0"/>
            <a:chExt cx="3872340" cy="234783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872340" cy="234783"/>
            </a:xfrm>
            <a:custGeom>
              <a:avLst/>
              <a:gdLst/>
              <a:ahLst/>
              <a:cxnLst/>
              <a:rect l="l" t="t" r="r" b="b"/>
              <a:pathLst>
                <a:path w="3872340" h="234783">
                  <a:moveTo>
                    <a:pt x="0" y="0"/>
                  </a:moveTo>
                  <a:lnTo>
                    <a:pt x="3872340" y="0"/>
                  </a:lnTo>
                  <a:lnTo>
                    <a:pt x="3872340" y="234783"/>
                  </a:lnTo>
                  <a:lnTo>
                    <a:pt x="0" y="234783"/>
                  </a:lnTo>
                  <a:close/>
                </a:path>
              </a:pathLst>
            </a:custGeom>
            <a:solidFill>
              <a:srgbClr val="FDB911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76200"/>
              <a:ext cx="3872340" cy="310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35"/>
                </a:lnSpc>
              </a:pP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2766059" y="8124190"/>
            <a:ext cx="14702790" cy="1760122"/>
            <a:chOff x="0" y="0"/>
            <a:chExt cx="3872340" cy="463571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3872340" cy="463571"/>
            </a:xfrm>
            <a:custGeom>
              <a:avLst/>
              <a:gdLst/>
              <a:ahLst/>
              <a:cxnLst/>
              <a:rect l="l" t="t" r="r" b="b"/>
              <a:pathLst>
                <a:path w="3872340" h="463571">
                  <a:moveTo>
                    <a:pt x="0" y="0"/>
                  </a:moveTo>
                  <a:lnTo>
                    <a:pt x="3872340" y="0"/>
                  </a:lnTo>
                  <a:lnTo>
                    <a:pt x="3872340" y="463571"/>
                  </a:lnTo>
                  <a:lnTo>
                    <a:pt x="0" y="463571"/>
                  </a:lnTo>
                  <a:close/>
                </a:path>
              </a:pathLst>
            </a:custGeom>
            <a:solidFill>
              <a:srgbClr val="A177A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76200"/>
              <a:ext cx="3872340" cy="5397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35"/>
                </a:lnSpc>
              </a:pPr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2836074" y="7042249"/>
            <a:ext cx="14594675" cy="6959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0"/>
              </a:lnSpc>
              <a:spcBef>
                <a:spcPct val="0"/>
              </a:spcBef>
            </a:pPr>
            <a:r>
              <a:rPr lang="en-US" sz="4100" b="1">
                <a:solidFill>
                  <a:srgbClr val="737373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Familles /enfants : activités manuelles, chants gestués</a:t>
            </a:r>
            <a:endParaRPr lang="en-US" sz="4100" b="1">
              <a:solidFill>
                <a:srgbClr val="737373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2883699" y="8209915"/>
            <a:ext cx="14792795" cy="1419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0"/>
              </a:lnSpc>
            </a:pPr>
            <a:r>
              <a:rPr lang="en-US" sz="4100" b="1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Adultes : écrire une lettre, prier avec un tableau, </a:t>
            </a:r>
            <a:endParaRPr lang="en-US" sz="4100" b="1">
              <a:solidFill>
                <a:srgbClr val="FFFFFF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  <a:p>
            <a:pPr algn="ctr">
              <a:lnSpc>
                <a:spcPts val="5740"/>
              </a:lnSpc>
              <a:spcBef>
                <a:spcPct val="0"/>
              </a:spcBef>
            </a:pPr>
            <a:r>
              <a:rPr lang="en-US" sz="4100" b="1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la Parole de Dieu...</a:t>
            </a:r>
            <a:endParaRPr lang="en-US" sz="4100" b="1">
              <a:solidFill>
                <a:srgbClr val="FFFFFF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</p:txBody>
      </p:sp>
      <p:grpSp>
        <p:nvGrpSpPr>
          <p:cNvPr id="29" name="Group 29"/>
          <p:cNvGrpSpPr/>
          <p:nvPr/>
        </p:nvGrpSpPr>
        <p:grpSpPr>
          <a:xfrm>
            <a:off x="2766059" y="4346315"/>
            <a:ext cx="14702790" cy="976492"/>
            <a:chOff x="0" y="0"/>
            <a:chExt cx="19603720" cy="1301989"/>
          </a:xfrm>
        </p:grpSpPr>
        <p:grpSp>
          <p:nvGrpSpPr>
            <p:cNvPr id="30" name="Group 30"/>
            <p:cNvGrpSpPr/>
            <p:nvPr/>
          </p:nvGrpSpPr>
          <p:grpSpPr>
            <a:xfrm>
              <a:off x="0" y="0"/>
              <a:ext cx="19603720" cy="1301989"/>
              <a:chOff x="0" y="0"/>
              <a:chExt cx="3872340" cy="257183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3872340" cy="257183"/>
              </a:xfrm>
              <a:custGeom>
                <a:avLst/>
                <a:gdLst/>
                <a:ahLst/>
                <a:cxnLst/>
                <a:rect l="l" t="t" r="r" b="b"/>
                <a:pathLst>
                  <a:path w="3872340" h="257183">
                    <a:moveTo>
                      <a:pt x="0" y="0"/>
                    </a:moveTo>
                    <a:lnTo>
                      <a:pt x="3872340" y="0"/>
                    </a:lnTo>
                    <a:lnTo>
                      <a:pt x="3872340" y="257183"/>
                    </a:lnTo>
                    <a:lnTo>
                      <a:pt x="0" y="257183"/>
                    </a:lnTo>
                    <a:close/>
                  </a:path>
                </a:pathLst>
              </a:custGeom>
              <a:solidFill>
                <a:srgbClr val="E14C6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-76200"/>
                <a:ext cx="3872340" cy="33338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235"/>
                  </a:lnSpc>
                </a:pPr>
              </a:p>
            </p:txBody>
          </p:sp>
        </p:grpSp>
        <p:sp>
          <p:nvSpPr>
            <p:cNvPr id="33" name="TextBox 33"/>
            <p:cNvSpPr txBox="1"/>
            <p:nvPr/>
          </p:nvSpPr>
          <p:spPr>
            <a:xfrm>
              <a:off x="536193" y="88900"/>
              <a:ext cx="17704153" cy="9025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40"/>
                </a:lnSpc>
                <a:spcBef>
                  <a:spcPct val="0"/>
                </a:spcBef>
              </a:pPr>
              <a:r>
                <a:rPr lang="en-US" sz="4100" b="1">
                  <a:solidFill>
                    <a:srgbClr val="FFFFFF"/>
                  </a:solidFill>
                  <a:latin typeface="Open Sans Bold" panose="020B0806030504020204"/>
                  <a:ea typeface="Open Sans Bold" panose="020B0806030504020204"/>
                  <a:cs typeface="Open Sans Bold" panose="020B0806030504020204"/>
                  <a:sym typeface="Open Sans Bold" panose="020B0806030504020204"/>
                </a:rPr>
                <a:t>Adoration, confessions</a:t>
              </a:r>
              <a:endParaRPr lang="en-US" sz="4100" b="1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endParaRPr>
            </a:p>
          </p:txBody>
        </p:sp>
      </p:grpSp>
      <p:sp>
        <p:nvSpPr>
          <p:cNvPr id="34" name="Freeform 34"/>
          <p:cNvSpPr/>
          <p:nvPr/>
        </p:nvSpPr>
        <p:spPr>
          <a:xfrm rot="-1790003">
            <a:off x="2943388" y="1815176"/>
            <a:ext cx="598579" cy="283577"/>
          </a:xfrm>
          <a:custGeom>
            <a:avLst/>
            <a:gdLst/>
            <a:ahLst/>
            <a:cxnLst/>
            <a:rect l="l" t="t" r="r" b="b"/>
            <a:pathLst>
              <a:path w="598579" h="283577">
                <a:moveTo>
                  <a:pt x="0" y="0"/>
                </a:moveTo>
                <a:lnTo>
                  <a:pt x="598579" y="0"/>
                </a:lnTo>
                <a:lnTo>
                  <a:pt x="598579" y="283577"/>
                </a:lnTo>
                <a:lnTo>
                  <a:pt x="0" y="283577"/>
                </a:lnTo>
                <a:lnTo>
                  <a:pt x="0" y="0"/>
                </a:lnTo>
                <a:close/>
              </a:path>
            </a:pathLst>
          </a:custGeom>
          <a:blipFill>
            <a:blip r:embed="rId15" cstate="email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5" name="TextBox 35"/>
          <p:cNvSpPr txBox="1"/>
          <p:nvPr/>
        </p:nvSpPr>
        <p:spPr>
          <a:xfrm>
            <a:off x="2572149" y="5770482"/>
            <a:ext cx="14594675" cy="6959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740"/>
              </a:lnSpc>
              <a:spcBef>
                <a:spcPct val="0"/>
              </a:spcBef>
            </a:pPr>
            <a:r>
              <a:rPr lang="en-US" sz="4100" b="1" u="none" strike="noStrike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Louange</a:t>
            </a:r>
            <a:endParaRPr lang="en-US" sz="4100" b="1" u="none" strike="noStrike">
              <a:solidFill>
                <a:srgbClr val="FFFFFF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2766059" y="2431791"/>
            <a:ext cx="14702790" cy="1419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40"/>
              </a:lnSpc>
              <a:spcBef>
                <a:spcPct val="0"/>
              </a:spcBef>
            </a:pPr>
            <a:r>
              <a:rPr lang="en-US" sz="4100">
                <a:solidFill>
                  <a:srgbClr val="000000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rPr>
              <a:t>Plusieurs propositions pour vivre, à son rythme et selon les âges, un coeur à coeur avec le Christ :</a:t>
            </a:r>
            <a:endParaRPr lang="en-US" sz="4100">
              <a:solidFill>
                <a:srgbClr val="000000"/>
              </a:solidFill>
              <a:latin typeface="Open Sans" panose="020B0606030504020204"/>
              <a:ea typeface="Open Sans" panose="020B0606030504020204"/>
              <a:cs typeface="Open Sans" panose="020B0606030504020204"/>
              <a:sym typeface="Open Sans" panose="020B060603050402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51944">
            <a:off x="-5109495" y="-2894439"/>
            <a:ext cx="12879189" cy="6831971"/>
          </a:xfrm>
          <a:custGeom>
            <a:avLst/>
            <a:gdLst/>
            <a:ahLst/>
            <a:cxnLst/>
            <a:rect l="l" t="t" r="r" b="b"/>
            <a:pathLst>
              <a:path w="12879189" h="6831971">
                <a:moveTo>
                  <a:pt x="0" y="0"/>
                </a:moveTo>
                <a:lnTo>
                  <a:pt x="12879189" y="0"/>
                </a:lnTo>
                <a:lnTo>
                  <a:pt x="12879189" y="6831971"/>
                </a:lnTo>
                <a:lnTo>
                  <a:pt x="0" y="6831971"/>
                </a:lnTo>
                <a:lnTo>
                  <a:pt x="0" y="0"/>
                </a:lnTo>
                <a:close/>
              </a:path>
            </a:pathLst>
          </a:custGeom>
          <a:blipFill>
            <a:blip r:embed="rId1" cstate="email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767996" y="1833673"/>
            <a:ext cx="295974" cy="288565"/>
          </a:xfrm>
          <a:custGeom>
            <a:avLst/>
            <a:gdLst/>
            <a:ahLst/>
            <a:cxnLst/>
            <a:rect l="l" t="t" r="r" b="b"/>
            <a:pathLst>
              <a:path w="295974" h="288565">
                <a:moveTo>
                  <a:pt x="0" y="0"/>
                </a:moveTo>
                <a:lnTo>
                  <a:pt x="295974" y="0"/>
                </a:lnTo>
                <a:lnTo>
                  <a:pt x="295974" y="288565"/>
                </a:lnTo>
                <a:lnTo>
                  <a:pt x="0" y="28856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Freeform 4"/>
          <p:cNvSpPr/>
          <p:nvPr/>
        </p:nvSpPr>
        <p:spPr>
          <a:xfrm rot="2529108">
            <a:off x="617372" y="456694"/>
            <a:ext cx="301248" cy="301248"/>
          </a:xfrm>
          <a:custGeom>
            <a:avLst/>
            <a:gdLst/>
            <a:ahLst/>
            <a:cxnLst/>
            <a:rect l="l" t="t" r="r" b="b"/>
            <a:pathLst>
              <a:path w="301248" h="301248">
                <a:moveTo>
                  <a:pt x="0" y="0"/>
                </a:moveTo>
                <a:lnTo>
                  <a:pt x="301248" y="0"/>
                </a:lnTo>
                <a:lnTo>
                  <a:pt x="301248" y="301248"/>
                </a:lnTo>
                <a:lnTo>
                  <a:pt x="0" y="30124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" name="Freeform 5"/>
          <p:cNvSpPr/>
          <p:nvPr/>
        </p:nvSpPr>
        <p:spPr>
          <a:xfrm rot="-2225621">
            <a:off x="1380337" y="1037979"/>
            <a:ext cx="244762" cy="637817"/>
          </a:xfrm>
          <a:custGeom>
            <a:avLst/>
            <a:gdLst/>
            <a:ahLst/>
            <a:cxnLst/>
            <a:rect l="l" t="t" r="r" b="b"/>
            <a:pathLst>
              <a:path w="244762" h="637817">
                <a:moveTo>
                  <a:pt x="0" y="0"/>
                </a:moveTo>
                <a:lnTo>
                  <a:pt x="244762" y="0"/>
                </a:lnTo>
                <a:lnTo>
                  <a:pt x="244762" y="637817"/>
                </a:lnTo>
                <a:lnTo>
                  <a:pt x="0" y="637817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6" name="Freeform 6"/>
          <p:cNvSpPr/>
          <p:nvPr/>
        </p:nvSpPr>
        <p:spPr>
          <a:xfrm rot="-5923571">
            <a:off x="2549601" y="386174"/>
            <a:ext cx="244293" cy="408005"/>
          </a:xfrm>
          <a:custGeom>
            <a:avLst/>
            <a:gdLst/>
            <a:ahLst/>
            <a:cxnLst/>
            <a:rect l="l" t="t" r="r" b="b"/>
            <a:pathLst>
              <a:path w="244293" h="408005">
                <a:moveTo>
                  <a:pt x="0" y="0"/>
                </a:moveTo>
                <a:lnTo>
                  <a:pt x="244292" y="0"/>
                </a:lnTo>
                <a:lnTo>
                  <a:pt x="244292" y="408005"/>
                </a:lnTo>
                <a:lnTo>
                  <a:pt x="0" y="408005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email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7" name="Freeform 7"/>
          <p:cNvSpPr/>
          <p:nvPr/>
        </p:nvSpPr>
        <p:spPr>
          <a:xfrm rot="456766">
            <a:off x="2160931" y="355407"/>
            <a:ext cx="218385" cy="569081"/>
          </a:xfrm>
          <a:custGeom>
            <a:avLst/>
            <a:gdLst/>
            <a:ahLst/>
            <a:cxnLst/>
            <a:rect l="l" t="t" r="r" b="b"/>
            <a:pathLst>
              <a:path w="218385" h="569081">
                <a:moveTo>
                  <a:pt x="0" y="0"/>
                </a:moveTo>
                <a:lnTo>
                  <a:pt x="218385" y="0"/>
                </a:lnTo>
                <a:lnTo>
                  <a:pt x="218385" y="569081"/>
                </a:lnTo>
                <a:lnTo>
                  <a:pt x="0" y="569081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email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8" name="Group 8"/>
          <p:cNvGrpSpPr/>
          <p:nvPr/>
        </p:nvGrpSpPr>
        <p:grpSpPr>
          <a:xfrm rot="-7082631">
            <a:off x="2949020" y="1031595"/>
            <a:ext cx="206987" cy="206987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B911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9230" tIns="9230" rIns="9230" bIns="9230" rtlCol="0" anchor="ctr"/>
            <a:lstStyle/>
            <a:p>
              <a:pPr algn="ctr">
                <a:lnSpc>
                  <a:spcPts val="8120"/>
                </a:lnSpc>
              </a:pPr>
            </a:p>
          </p:txBody>
        </p:sp>
      </p:grpSp>
      <p:sp>
        <p:nvSpPr>
          <p:cNvPr id="11" name="Freeform 11"/>
          <p:cNvSpPr/>
          <p:nvPr/>
        </p:nvSpPr>
        <p:spPr>
          <a:xfrm rot="2529108">
            <a:off x="1888456" y="1562032"/>
            <a:ext cx="464426" cy="464426"/>
          </a:xfrm>
          <a:custGeom>
            <a:avLst/>
            <a:gdLst/>
            <a:ahLst/>
            <a:cxnLst/>
            <a:rect l="l" t="t" r="r" b="b"/>
            <a:pathLst>
              <a:path w="464426" h="464426">
                <a:moveTo>
                  <a:pt x="0" y="0"/>
                </a:moveTo>
                <a:lnTo>
                  <a:pt x="464426" y="0"/>
                </a:lnTo>
                <a:lnTo>
                  <a:pt x="464426" y="464426"/>
                </a:lnTo>
                <a:lnTo>
                  <a:pt x="0" y="464426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email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2" name="Group 12"/>
          <p:cNvGrpSpPr/>
          <p:nvPr/>
        </p:nvGrpSpPr>
        <p:grpSpPr>
          <a:xfrm rot="-4382631">
            <a:off x="5597337" y="418053"/>
            <a:ext cx="206987" cy="206987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14C6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9230" tIns="9230" rIns="9230" bIns="9230" rtlCol="0" anchor="ctr"/>
            <a:lstStyle/>
            <a:p>
              <a:pPr algn="ctr">
                <a:lnSpc>
                  <a:spcPts val="8120"/>
                </a:lnSpc>
              </a:pPr>
            </a:p>
          </p:txBody>
        </p:sp>
      </p:grpSp>
      <p:sp>
        <p:nvSpPr>
          <p:cNvPr id="15" name="Freeform 15"/>
          <p:cNvSpPr/>
          <p:nvPr/>
        </p:nvSpPr>
        <p:spPr>
          <a:xfrm rot="-1790003">
            <a:off x="468706" y="2842888"/>
            <a:ext cx="598579" cy="283577"/>
          </a:xfrm>
          <a:custGeom>
            <a:avLst/>
            <a:gdLst/>
            <a:ahLst/>
            <a:cxnLst/>
            <a:rect l="l" t="t" r="r" b="b"/>
            <a:pathLst>
              <a:path w="598579" h="283577">
                <a:moveTo>
                  <a:pt x="0" y="0"/>
                </a:moveTo>
                <a:lnTo>
                  <a:pt x="598579" y="0"/>
                </a:lnTo>
                <a:lnTo>
                  <a:pt x="598579" y="283577"/>
                </a:lnTo>
                <a:lnTo>
                  <a:pt x="0" y="283577"/>
                </a:lnTo>
                <a:lnTo>
                  <a:pt x="0" y="0"/>
                </a:lnTo>
                <a:close/>
              </a:path>
            </a:pathLst>
          </a:custGeom>
          <a:blipFill>
            <a:blip r:embed="rId15" cstate="email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6" name="Freeform 16"/>
          <p:cNvSpPr/>
          <p:nvPr/>
        </p:nvSpPr>
        <p:spPr>
          <a:xfrm>
            <a:off x="4513722" y="392369"/>
            <a:ext cx="386917" cy="377834"/>
          </a:xfrm>
          <a:custGeom>
            <a:avLst/>
            <a:gdLst/>
            <a:ahLst/>
            <a:cxnLst/>
            <a:rect l="l" t="t" r="r" b="b"/>
            <a:pathLst>
              <a:path w="386917" h="377834">
                <a:moveTo>
                  <a:pt x="0" y="0"/>
                </a:moveTo>
                <a:lnTo>
                  <a:pt x="386917" y="0"/>
                </a:lnTo>
                <a:lnTo>
                  <a:pt x="386917" y="377835"/>
                </a:lnTo>
                <a:lnTo>
                  <a:pt x="0" y="377835"/>
                </a:lnTo>
                <a:lnTo>
                  <a:pt x="0" y="0"/>
                </a:lnTo>
                <a:close/>
              </a:path>
            </a:pathLst>
          </a:custGeom>
          <a:blipFill>
            <a:blip r:embed="rId17" cstate="email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7" name="Freeform 17"/>
          <p:cNvSpPr/>
          <p:nvPr/>
        </p:nvSpPr>
        <p:spPr>
          <a:xfrm>
            <a:off x="2912515" y="1794245"/>
            <a:ext cx="701802" cy="568459"/>
          </a:xfrm>
          <a:custGeom>
            <a:avLst/>
            <a:gdLst/>
            <a:ahLst/>
            <a:cxnLst/>
            <a:rect l="l" t="t" r="r" b="b"/>
            <a:pathLst>
              <a:path w="701802" h="568459">
                <a:moveTo>
                  <a:pt x="0" y="0"/>
                </a:moveTo>
                <a:lnTo>
                  <a:pt x="701801" y="0"/>
                </a:lnTo>
                <a:lnTo>
                  <a:pt x="701801" y="568459"/>
                </a:lnTo>
                <a:lnTo>
                  <a:pt x="0" y="568459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8" name="Freeform 18"/>
          <p:cNvSpPr/>
          <p:nvPr/>
        </p:nvSpPr>
        <p:spPr>
          <a:xfrm>
            <a:off x="5830008" y="2712788"/>
            <a:ext cx="3337648" cy="1418500"/>
          </a:xfrm>
          <a:custGeom>
            <a:avLst/>
            <a:gdLst/>
            <a:ahLst/>
            <a:cxnLst/>
            <a:rect l="l" t="t" r="r" b="b"/>
            <a:pathLst>
              <a:path w="3337648" h="1418500">
                <a:moveTo>
                  <a:pt x="0" y="0"/>
                </a:moveTo>
                <a:lnTo>
                  <a:pt x="3337648" y="0"/>
                </a:lnTo>
                <a:lnTo>
                  <a:pt x="3337648" y="1418500"/>
                </a:lnTo>
                <a:lnTo>
                  <a:pt x="0" y="1418500"/>
                </a:lnTo>
                <a:lnTo>
                  <a:pt x="0" y="0"/>
                </a:lnTo>
                <a:close/>
              </a:path>
            </a:pathLst>
          </a:custGeom>
          <a:blipFill>
            <a:blip r:embed="rId21" cstate="email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9" name="Freeform 19"/>
          <p:cNvSpPr/>
          <p:nvPr/>
        </p:nvSpPr>
        <p:spPr>
          <a:xfrm>
            <a:off x="9364961" y="2712788"/>
            <a:ext cx="3337648" cy="1418500"/>
          </a:xfrm>
          <a:custGeom>
            <a:avLst/>
            <a:gdLst/>
            <a:ahLst/>
            <a:cxnLst/>
            <a:rect l="l" t="t" r="r" b="b"/>
            <a:pathLst>
              <a:path w="3337648" h="1418500">
                <a:moveTo>
                  <a:pt x="0" y="0"/>
                </a:moveTo>
                <a:lnTo>
                  <a:pt x="3337648" y="0"/>
                </a:lnTo>
                <a:lnTo>
                  <a:pt x="3337648" y="1418500"/>
                </a:lnTo>
                <a:lnTo>
                  <a:pt x="0" y="1418500"/>
                </a:lnTo>
                <a:lnTo>
                  <a:pt x="0" y="0"/>
                </a:lnTo>
                <a:close/>
              </a:path>
            </a:pathLst>
          </a:custGeom>
          <a:blipFill>
            <a:blip r:embed="rId21" cstate="email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0" name="Freeform 20"/>
          <p:cNvSpPr/>
          <p:nvPr/>
        </p:nvSpPr>
        <p:spPr>
          <a:xfrm rot="580962">
            <a:off x="12998151" y="2442209"/>
            <a:ext cx="3337648" cy="1418500"/>
          </a:xfrm>
          <a:custGeom>
            <a:avLst/>
            <a:gdLst/>
            <a:ahLst/>
            <a:cxnLst/>
            <a:rect l="l" t="t" r="r" b="b"/>
            <a:pathLst>
              <a:path w="3337648" h="1418500">
                <a:moveTo>
                  <a:pt x="0" y="0"/>
                </a:moveTo>
                <a:lnTo>
                  <a:pt x="3337648" y="0"/>
                </a:lnTo>
                <a:lnTo>
                  <a:pt x="3337648" y="1418501"/>
                </a:lnTo>
                <a:lnTo>
                  <a:pt x="0" y="1418501"/>
                </a:lnTo>
                <a:lnTo>
                  <a:pt x="0" y="0"/>
                </a:lnTo>
                <a:close/>
              </a:path>
            </a:pathLst>
          </a:custGeom>
          <a:blipFill>
            <a:blip r:embed="rId21" cstate="email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1" name="Freeform 21"/>
          <p:cNvSpPr/>
          <p:nvPr/>
        </p:nvSpPr>
        <p:spPr>
          <a:xfrm>
            <a:off x="7128670" y="5312270"/>
            <a:ext cx="3905115" cy="3021583"/>
          </a:xfrm>
          <a:custGeom>
            <a:avLst/>
            <a:gdLst/>
            <a:ahLst/>
            <a:cxnLst/>
            <a:rect l="l" t="t" r="r" b="b"/>
            <a:pathLst>
              <a:path w="3905115" h="3021583">
                <a:moveTo>
                  <a:pt x="0" y="0"/>
                </a:moveTo>
                <a:lnTo>
                  <a:pt x="3905115" y="0"/>
                </a:lnTo>
                <a:lnTo>
                  <a:pt x="3905115" y="3021583"/>
                </a:lnTo>
                <a:lnTo>
                  <a:pt x="0" y="3021583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2" name="Freeform 22"/>
          <p:cNvSpPr/>
          <p:nvPr/>
        </p:nvSpPr>
        <p:spPr>
          <a:xfrm>
            <a:off x="2766059" y="4980801"/>
            <a:ext cx="3629826" cy="3353052"/>
          </a:xfrm>
          <a:custGeom>
            <a:avLst/>
            <a:gdLst/>
            <a:ahLst/>
            <a:cxnLst/>
            <a:rect l="l" t="t" r="r" b="b"/>
            <a:pathLst>
              <a:path w="3629826" h="3353052">
                <a:moveTo>
                  <a:pt x="0" y="0"/>
                </a:moveTo>
                <a:lnTo>
                  <a:pt x="3629826" y="0"/>
                </a:lnTo>
                <a:lnTo>
                  <a:pt x="3629826" y="3353052"/>
                </a:lnTo>
                <a:lnTo>
                  <a:pt x="0" y="3353052"/>
                </a:lnTo>
                <a:lnTo>
                  <a:pt x="0" y="0"/>
                </a:lnTo>
                <a:close/>
              </a:path>
            </a:pathLst>
          </a:custGeom>
          <a:blipFill>
            <a:blip r:embed="rId24" cstate="email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3" name="Freeform 23"/>
          <p:cNvSpPr/>
          <p:nvPr/>
        </p:nvSpPr>
        <p:spPr>
          <a:xfrm rot="-369969">
            <a:off x="2336651" y="2887937"/>
            <a:ext cx="3337648" cy="1418500"/>
          </a:xfrm>
          <a:custGeom>
            <a:avLst/>
            <a:gdLst/>
            <a:ahLst/>
            <a:cxnLst/>
            <a:rect l="l" t="t" r="r" b="b"/>
            <a:pathLst>
              <a:path w="3337648" h="1418500">
                <a:moveTo>
                  <a:pt x="0" y="0"/>
                </a:moveTo>
                <a:lnTo>
                  <a:pt x="3337648" y="0"/>
                </a:lnTo>
                <a:lnTo>
                  <a:pt x="3337648" y="1418500"/>
                </a:lnTo>
                <a:lnTo>
                  <a:pt x="0" y="1418500"/>
                </a:lnTo>
                <a:lnTo>
                  <a:pt x="0" y="0"/>
                </a:lnTo>
                <a:close/>
              </a:path>
            </a:pathLst>
          </a:custGeom>
          <a:blipFill>
            <a:blip r:embed="rId21" cstate="email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24" name="Group 24"/>
          <p:cNvGrpSpPr/>
          <p:nvPr/>
        </p:nvGrpSpPr>
        <p:grpSpPr>
          <a:xfrm>
            <a:off x="12702609" y="4481586"/>
            <a:ext cx="4114800" cy="4114800"/>
            <a:chOff x="0" y="0"/>
            <a:chExt cx="5486400" cy="54864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5486400" cy="5486400"/>
            </a:xfrm>
            <a:custGeom>
              <a:avLst/>
              <a:gdLst/>
              <a:ahLst/>
              <a:cxnLst/>
              <a:rect l="l" t="t" r="r" b="b"/>
              <a:pathLst>
                <a:path w="5486400" h="5486400">
                  <a:moveTo>
                    <a:pt x="0" y="0"/>
                  </a:moveTo>
                  <a:lnTo>
                    <a:pt x="5486400" y="0"/>
                  </a:lnTo>
                  <a:lnTo>
                    <a:pt x="5486400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 cstate="email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grpSp>
          <p:nvGrpSpPr>
            <p:cNvPr id="26" name="Group 26"/>
            <p:cNvGrpSpPr/>
            <p:nvPr/>
          </p:nvGrpSpPr>
          <p:grpSpPr>
            <a:xfrm>
              <a:off x="299720" y="785489"/>
              <a:ext cx="4505961" cy="2154951"/>
              <a:chOff x="0" y="0"/>
              <a:chExt cx="890066" cy="425669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890066" cy="425669"/>
              </a:xfrm>
              <a:custGeom>
                <a:avLst/>
                <a:gdLst/>
                <a:ahLst/>
                <a:cxnLst/>
                <a:rect l="l" t="t" r="r" b="b"/>
                <a:pathLst>
                  <a:path w="890066" h="425669">
                    <a:moveTo>
                      <a:pt x="0" y="0"/>
                    </a:moveTo>
                    <a:lnTo>
                      <a:pt x="890066" y="0"/>
                    </a:lnTo>
                    <a:lnTo>
                      <a:pt x="890066" y="425669"/>
                    </a:lnTo>
                    <a:lnTo>
                      <a:pt x="0" y="42566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0" y="-57150"/>
                <a:ext cx="890066" cy="4828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215"/>
                  </a:lnSpc>
                </a:pPr>
                <a:r>
                  <a:rPr lang="en-US" sz="3010" spc="12">
                    <a:solidFill>
                      <a:srgbClr val="000000"/>
                    </a:solidFill>
                    <a:latin typeface="League Spartan" panose="00000800000000000000"/>
                    <a:ea typeface="League Spartan" panose="00000800000000000000"/>
                    <a:cs typeface="League Spartan" panose="00000800000000000000"/>
                    <a:sym typeface="League Spartan" panose="00000800000000000000"/>
                  </a:rPr>
                  <a:t>VILLAGE DES PAROISSES</a:t>
                </a:r>
                <a:endParaRPr lang="en-US" sz="3010" spc="12">
                  <a:solidFill>
                    <a:srgbClr val="000000"/>
                  </a:solidFill>
                  <a:latin typeface="League Spartan" panose="00000800000000000000"/>
                  <a:ea typeface="League Spartan" panose="00000800000000000000"/>
                  <a:cs typeface="League Spartan" panose="00000800000000000000"/>
                  <a:sym typeface="League Spartan" panose="00000800000000000000"/>
                </a:endParaRPr>
              </a:p>
            </p:txBody>
          </p:sp>
        </p:grpSp>
      </p:grpSp>
      <p:sp>
        <p:nvSpPr>
          <p:cNvPr id="29" name="Freeform 29"/>
          <p:cNvSpPr/>
          <p:nvPr/>
        </p:nvSpPr>
        <p:spPr>
          <a:xfrm>
            <a:off x="12136165" y="7090807"/>
            <a:ext cx="2623845" cy="2486093"/>
          </a:xfrm>
          <a:custGeom>
            <a:avLst/>
            <a:gdLst/>
            <a:ahLst/>
            <a:cxnLst/>
            <a:rect l="l" t="t" r="r" b="b"/>
            <a:pathLst>
              <a:path w="2623845" h="2486093">
                <a:moveTo>
                  <a:pt x="0" y="0"/>
                </a:moveTo>
                <a:lnTo>
                  <a:pt x="2623844" y="0"/>
                </a:lnTo>
                <a:lnTo>
                  <a:pt x="2623844" y="2486092"/>
                </a:lnTo>
                <a:lnTo>
                  <a:pt x="0" y="2486092"/>
                </a:lnTo>
                <a:lnTo>
                  <a:pt x="0" y="0"/>
                </a:lnTo>
                <a:close/>
              </a:path>
            </a:pathLst>
          </a:custGeom>
          <a:blipFill>
            <a:blip r:embed="rId27" cstate="email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0" name="TextBox 30"/>
          <p:cNvSpPr txBox="1"/>
          <p:nvPr/>
        </p:nvSpPr>
        <p:spPr>
          <a:xfrm>
            <a:off x="3782186" y="1727570"/>
            <a:ext cx="14663991" cy="802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70"/>
              </a:lnSpc>
            </a:pPr>
            <a:r>
              <a:rPr lang="en-US" sz="4865" spc="146">
                <a:solidFill>
                  <a:srgbClr val="A177AF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Déjeuner : 12h30-13h40</a:t>
            </a:r>
            <a:endParaRPr lang="en-US" sz="4865" spc="146">
              <a:solidFill>
                <a:srgbClr val="A177AF"/>
              </a:solidFill>
              <a:latin typeface="League Spartan" panose="00000800000000000000"/>
              <a:ea typeface="League Spartan" panose="00000800000000000000"/>
              <a:cs typeface="League Spartan" panose="00000800000000000000"/>
              <a:sym typeface="League Spartan" panose="00000800000000000000"/>
            </a:endParaRPr>
          </a:p>
        </p:txBody>
      </p:sp>
      <p:sp>
        <p:nvSpPr>
          <p:cNvPr id="31" name="Freeform 31"/>
          <p:cNvSpPr/>
          <p:nvPr/>
        </p:nvSpPr>
        <p:spPr>
          <a:xfrm flipH="1">
            <a:off x="15274359" y="7254998"/>
            <a:ext cx="2477914" cy="2347824"/>
          </a:xfrm>
          <a:custGeom>
            <a:avLst/>
            <a:gdLst/>
            <a:ahLst/>
            <a:cxnLst/>
            <a:rect l="l" t="t" r="r" b="b"/>
            <a:pathLst>
              <a:path w="2477914" h="2347824">
                <a:moveTo>
                  <a:pt x="2477915" y="0"/>
                </a:moveTo>
                <a:lnTo>
                  <a:pt x="0" y="0"/>
                </a:lnTo>
                <a:lnTo>
                  <a:pt x="0" y="2347824"/>
                </a:lnTo>
                <a:lnTo>
                  <a:pt x="2477915" y="2347824"/>
                </a:lnTo>
                <a:lnTo>
                  <a:pt x="2477915" y="0"/>
                </a:lnTo>
                <a:close/>
              </a:path>
            </a:pathLst>
          </a:custGeom>
          <a:blipFill>
            <a:blip r:embed="rId28" cstate="email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51944">
            <a:off x="-5109495" y="-2894439"/>
            <a:ext cx="12879189" cy="6831971"/>
          </a:xfrm>
          <a:custGeom>
            <a:avLst/>
            <a:gdLst/>
            <a:ahLst/>
            <a:cxnLst/>
            <a:rect l="l" t="t" r="r" b="b"/>
            <a:pathLst>
              <a:path w="12879189" h="6831971">
                <a:moveTo>
                  <a:pt x="0" y="0"/>
                </a:moveTo>
                <a:lnTo>
                  <a:pt x="12879189" y="0"/>
                </a:lnTo>
                <a:lnTo>
                  <a:pt x="12879189" y="6831971"/>
                </a:lnTo>
                <a:lnTo>
                  <a:pt x="0" y="6831971"/>
                </a:lnTo>
                <a:lnTo>
                  <a:pt x="0" y="0"/>
                </a:lnTo>
                <a:close/>
              </a:path>
            </a:pathLst>
          </a:custGeom>
          <a:blipFill>
            <a:blip r:embed="rId1" cstate="email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767996" y="1833673"/>
            <a:ext cx="295974" cy="288565"/>
          </a:xfrm>
          <a:custGeom>
            <a:avLst/>
            <a:gdLst/>
            <a:ahLst/>
            <a:cxnLst/>
            <a:rect l="l" t="t" r="r" b="b"/>
            <a:pathLst>
              <a:path w="295974" h="288565">
                <a:moveTo>
                  <a:pt x="0" y="0"/>
                </a:moveTo>
                <a:lnTo>
                  <a:pt x="295974" y="0"/>
                </a:lnTo>
                <a:lnTo>
                  <a:pt x="295974" y="288565"/>
                </a:lnTo>
                <a:lnTo>
                  <a:pt x="0" y="28856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Freeform 4"/>
          <p:cNvSpPr/>
          <p:nvPr/>
        </p:nvSpPr>
        <p:spPr>
          <a:xfrm rot="2529108">
            <a:off x="617372" y="456694"/>
            <a:ext cx="301248" cy="301248"/>
          </a:xfrm>
          <a:custGeom>
            <a:avLst/>
            <a:gdLst/>
            <a:ahLst/>
            <a:cxnLst/>
            <a:rect l="l" t="t" r="r" b="b"/>
            <a:pathLst>
              <a:path w="301248" h="301248">
                <a:moveTo>
                  <a:pt x="0" y="0"/>
                </a:moveTo>
                <a:lnTo>
                  <a:pt x="301248" y="0"/>
                </a:lnTo>
                <a:lnTo>
                  <a:pt x="301248" y="301248"/>
                </a:lnTo>
                <a:lnTo>
                  <a:pt x="0" y="30124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" name="Freeform 5"/>
          <p:cNvSpPr/>
          <p:nvPr/>
        </p:nvSpPr>
        <p:spPr>
          <a:xfrm rot="-2225621">
            <a:off x="1380337" y="1037979"/>
            <a:ext cx="244762" cy="637817"/>
          </a:xfrm>
          <a:custGeom>
            <a:avLst/>
            <a:gdLst/>
            <a:ahLst/>
            <a:cxnLst/>
            <a:rect l="l" t="t" r="r" b="b"/>
            <a:pathLst>
              <a:path w="244762" h="637817">
                <a:moveTo>
                  <a:pt x="0" y="0"/>
                </a:moveTo>
                <a:lnTo>
                  <a:pt x="244762" y="0"/>
                </a:lnTo>
                <a:lnTo>
                  <a:pt x="244762" y="637817"/>
                </a:lnTo>
                <a:lnTo>
                  <a:pt x="0" y="637817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6" name="Freeform 6"/>
          <p:cNvSpPr/>
          <p:nvPr/>
        </p:nvSpPr>
        <p:spPr>
          <a:xfrm rot="-5923571">
            <a:off x="2549601" y="386174"/>
            <a:ext cx="244293" cy="408005"/>
          </a:xfrm>
          <a:custGeom>
            <a:avLst/>
            <a:gdLst/>
            <a:ahLst/>
            <a:cxnLst/>
            <a:rect l="l" t="t" r="r" b="b"/>
            <a:pathLst>
              <a:path w="244293" h="408005">
                <a:moveTo>
                  <a:pt x="0" y="0"/>
                </a:moveTo>
                <a:lnTo>
                  <a:pt x="244292" y="0"/>
                </a:lnTo>
                <a:lnTo>
                  <a:pt x="244292" y="408005"/>
                </a:lnTo>
                <a:lnTo>
                  <a:pt x="0" y="408005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email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7" name="Freeform 7"/>
          <p:cNvSpPr/>
          <p:nvPr/>
        </p:nvSpPr>
        <p:spPr>
          <a:xfrm rot="456766">
            <a:off x="2160931" y="355407"/>
            <a:ext cx="218385" cy="569081"/>
          </a:xfrm>
          <a:custGeom>
            <a:avLst/>
            <a:gdLst/>
            <a:ahLst/>
            <a:cxnLst/>
            <a:rect l="l" t="t" r="r" b="b"/>
            <a:pathLst>
              <a:path w="218385" h="569081">
                <a:moveTo>
                  <a:pt x="0" y="0"/>
                </a:moveTo>
                <a:lnTo>
                  <a:pt x="218385" y="0"/>
                </a:lnTo>
                <a:lnTo>
                  <a:pt x="218385" y="569081"/>
                </a:lnTo>
                <a:lnTo>
                  <a:pt x="0" y="569081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email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8" name="Group 8"/>
          <p:cNvGrpSpPr/>
          <p:nvPr/>
        </p:nvGrpSpPr>
        <p:grpSpPr>
          <a:xfrm rot="-7082631">
            <a:off x="2949020" y="1031595"/>
            <a:ext cx="206987" cy="206987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B911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9230" tIns="9230" rIns="9230" bIns="9230" rtlCol="0" anchor="ctr"/>
            <a:lstStyle/>
            <a:p>
              <a:pPr algn="ctr">
                <a:lnSpc>
                  <a:spcPts val="8120"/>
                </a:lnSpc>
              </a:pPr>
            </a:p>
          </p:txBody>
        </p:sp>
      </p:grpSp>
      <p:sp>
        <p:nvSpPr>
          <p:cNvPr id="11" name="Freeform 11"/>
          <p:cNvSpPr/>
          <p:nvPr/>
        </p:nvSpPr>
        <p:spPr>
          <a:xfrm rot="2529108">
            <a:off x="1888456" y="1562032"/>
            <a:ext cx="464426" cy="464426"/>
          </a:xfrm>
          <a:custGeom>
            <a:avLst/>
            <a:gdLst/>
            <a:ahLst/>
            <a:cxnLst/>
            <a:rect l="l" t="t" r="r" b="b"/>
            <a:pathLst>
              <a:path w="464426" h="464426">
                <a:moveTo>
                  <a:pt x="0" y="0"/>
                </a:moveTo>
                <a:lnTo>
                  <a:pt x="464426" y="0"/>
                </a:lnTo>
                <a:lnTo>
                  <a:pt x="464426" y="464426"/>
                </a:lnTo>
                <a:lnTo>
                  <a:pt x="0" y="464426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email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2" name="Group 12"/>
          <p:cNvGrpSpPr/>
          <p:nvPr/>
        </p:nvGrpSpPr>
        <p:grpSpPr>
          <a:xfrm rot="-4382631">
            <a:off x="5597337" y="418053"/>
            <a:ext cx="206987" cy="206987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14C6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9230" tIns="9230" rIns="9230" bIns="9230" rtlCol="0" anchor="ctr"/>
            <a:lstStyle/>
            <a:p>
              <a:pPr algn="ctr">
                <a:lnSpc>
                  <a:spcPts val="8120"/>
                </a:lnSpc>
              </a:pPr>
            </a:p>
          </p:txBody>
        </p:sp>
      </p:grpSp>
      <p:sp>
        <p:nvSpPr>
          <p:cNvPr id="15" name="Freeform 15"/>
          <p:cNvSpPr/>
          <p:nvPr/>
        </p:nvSpPr>
        <p:spPr>
          <a:xfrm rot="-1790003">
            <a:off x="468706" y="2842888"/>
            <a:ext cx="598579" cy="283577"/>
          </a:xfrm>
          <a:custGeom>
            <a:avLst/>
            <a:gdLst/>
            <a:ahLst/>
            <a:cxnLst/>
            <a:rect l="l" t="t" r="r" b="b"/>
            <a:pathLst>
              <a:path w="598579" h="283577">
                <a:moveTo>
                  <a:pt x="0" y="0"/>
                </a:moveTo>
                <a:lnTo>
                  <a:pt x="598579" y="0"/>
                </a:lnTo>
                <a:lnTo>
                  <a:pt x="598579" y="283577"/>
                </a:lnTo>
                <a:lnTo>
                  <a:pt x="0" y="283577"/>
                </a:lnTo>
                <a:lnTo>
                  <a:pt x="0" y="0"/>
                </a:lnTo>
                <a:close/>
              </a:path>
            </a:pathLst>
          </a:custGeom>
          <a:blipFill>
            <a:blip r:embed="rId15" cstate="email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6" name="Freeform 16"/>
          <p:cNvSpPr/>
          <p:nvPr/>
        </p:nvSpPr>
        <p:spPr>
          <a:xfrm>
            <a:off x="4513722" y="392369"/>
            <a:ext cx="386917" cy="377834"/>
          </a:xfrm>
          <a:custGeom>
            <a:avLst/>
            <a:gdLst/>
            <a:ahLst/>
            <a:cxnLst/>
            <a:rect l="l" t="t" r="r" b="b"/>
            <a:pathLst>
              <a:path w="386917" h="377834">
                <a:moveTo>
                  <a:pt x="0" y="0"/>
                </a:moveTo>
                <a:lnTo>
                  <a:pt x="386917" y="0"/>
                </a:lnTo>
                <a:lnTo>
                  <a:pt x="386917" y="377835"/>
                </a:lnTo>
                <a:lnTo>
                  <a:pt x="0" y="377835"/>
                </a:lnTo>
                <a:lnTo>
                  <a:pt x="0" y="0"/>
                </a:lnTo>
                <a:close/>
              </a:path>
            </a:pathLst>
          </a:custGeom>
          <a:blipFill>
            <a:blip r:embed="rId17" cstate="email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7" name="Freeform 17"/>
          <p:cNvSpPr/>
          <p:nvPr/>
        </p:nvSpPr>
        <p:spPr>
          <a:xfrm>
            <a:off x="3182087" y="1685076"/>
            <a:ext cx="701802" cy="568459"/>
          </a:xfrm>
          <a:custGeom>
            <a:avLst/>
            <a:gdLst/>
            <a:ahLst/>
            <a:cxnLst/>
            <a:rect l="l" t="t" r="r" b="b"/>
            <a:pathLst>
              <a:path w="701802" h="568459">
                <a:moveTo>
                  <a:pt x="0" y="0"/>
                </a:moveTo>
                <a:lnTo>
                  <a:pt x="701802" y="0"/>
                </a:lnTo>
                <a:lnTo>
                  <a:pt x="701802" y="568459"/>
                </a:lnTo>
                <a:lnTo>
                  <a:pt x="0" y="568459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8" name="Group 18"/>
          <p:cNvGrpSpPr/>
          <p:nvPr/>
        </p:nvGrpSpPr>
        <p:grpSpPr>
          <a:xfrm>
            <a:off x="2270123" y="3789143"/>
            <a:ext cx="15163863" cy="1195757"/>
            <a:chOff x="0" y="0"/>
            <a:chExt cx="3993775" cy="31493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993775" cy="314932"/>
            </a:xfrm>
            <a:custGeom>
              <a:avLst/>
              <a:gdLst/>
              <a:ahLst/>
              <a:cxnLst/>
              <a:rect l="l" t="t" r="r" b="b"/>
              <a:pathLst>
                <a:path w="3993775" h="314932">
                  <a:moveTo>
                    <a:pt x="0" y="0"/>
                  </a:moveTo>
                  <a:lnTo>
                    <a:pt x="3993775" y="0"/>
                  </a:lnTo>
                  <a:lnTo>
                    <a:pt x="3993775" y="314932"/>
                  </a:lnTo>
                  <a:lnTo>
                    <a:pt x="0" y="314932"/>
                  </a:lnTo>
                  <a:close/>
                </a:path>
              </a:pathLst>
            </a:custGeom>
            <a:solidFill>
              <a:srgbClr val="D0DD2E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57150"/>
              <a:ext cx="3993775" cy="3720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95"/>
                </a:lnSpc>
              </a:pPr>
              <a:r>
                <a:rPr lang="en-US" sz="2710" b="1" spc="10">
                  <a:solidFill>
                    <a:srgbClr val="000000"/>
                  </a:solidFill>
                  <a:latin typeface="Open Sans Bold" panose="020B0806030504020204"/>
                  <a:ea typeface="Open Sans Bold" panose="020B0806030504020204"/>
                  <a:cs typeface="Open Sans Bold" panose="020B0806030504020204"/>
                  <a:sym typeface="Open Sans Bold" panose="020B0806030504020204"/>
                </a:rPr>
                <a:t>Pour tous : </a:t>
              </a:r>
              <a:endParaRPr lang="en-US" sz="2710" b="1" spc="10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endParaRPr>
            </a:p>
            <a:p>
              <a:pPr algn="ctr">
                <a:lnSpc>
                  <a:spcPts val="3655"/>
                </a:lnSpc>
              </a:pPr>
              <a:r>
                <a:rPr lang="en-US" sz="2610" b="1" spc="10">
                  <a:solidFill>
                    <a:srgbClr val="000000"/>
                  </a:solidFill>
                  <a:latin typeface="Open Sans Bold" panose="020B0806030504020204"/>
                  <a:ea typeface="Open Sans Bold" panose="020B0806030504020204"/>
                  <a:cs typeface="Open Sans Bold" panose="020B0806030504020204"/>
                  <a:sym typeface="Open Sans Bold" panose="020B0806030504020204"/>
                </a:rPr>
                <a:t>Témoignages </a:t>
              </a:r>
              <a:r>
                <a:rPr lang="en-US" sz="2610" spc="10">
                  <a:solidFill>
                    <a:srgbClr val="000000"/>
                  </a:solidFill>
                  <a:latin typeface="Open Sans" panose="020B0606030504020204"/>
                  <a:ea typeface="Open Sans" panose="020B0606030504020204"/>
                  <a:cs typeface="Open Sans" panose="020B0606030504020204"/>
                  <a:sym typeface="Open Sans" panose="020B0606030504020204"/>
                </a:rPr>
                <a:t>jeunes partis à Rome et personnes en fragilité parties à Lourdes</a:t>
              </a:r>
              <a:endParaRPr lang="en-US" sz="2610" spc="10">
                <a:solidFill>
                  <a:srgbClr val="000000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endParaRP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4051211" y="1543309"/>
            <a:ext cx="14663991" cy="802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70"/>
              </a:lnSpc>
            </a:pPr>
            <a:r>
              <a:rPr lang="en-US" sz="4865" spc="146">
                <a:solidFill>
                  <a:srgbClr val="A177AF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Vivre la fraternité : 14h-15h15</a:t>
            </a:r>
            <a:endParaRPr lang="en-US" sz="4865" spc="146">
              <a:solidFill>
                <a:srgbClr val="A177AF"/>
              </a:solidFill>
              <a:latin typeface="League Spartan" panose="00000800000000000000"/>
              <a:ea typeface="League Spartan" panose="00000800000000000000"/>
              <a:cs typeface="League Spartan" panose="00000800000000000000"/>
              <a:sym typeface="League Spartan" panose="00000800000000000000"/>
            </a:endParaRPr>
          </a:p>
        </p:txBody>
      </p:sp>
      <p:grpSp>
        <p:nvGrpSpPr>
          <p:cNvPr id="22" name="Group 22"/>
          <p:cNvGrpSpPr/>
          <p:nvPr/>
        </p:nvGrpSpPr>
        <p:grpSpPr>
          <a:xfrm>
            <a:off x="2284538" y="7384460"/>
            <a:ext cx="15149449" cy="976492"/>
            <a:chOff x="0" y="0"/>
            <a:chExt cx="20199265" cy="1301989"/>
          </a:xfrm>
        </p:grpSpPr>
        <p:grpSp>
          <p:nvGrpSpPr>
            <p:cNvPr id="23" name="Group 23"/>
            <p:cNvGrpSpPr/>
            <p:nvPr/>
          </p:nvGrpSpPr>
          <p:grpSpPr>
            <a:xfrm>
              <a:off x="0" y="0"/>
              <a:ext cx="20199265" cy="1301989"/>
              <a:chOff x="0" y="0"/>
              <a:chExt cx="3989978" cy="257183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3989978" cy="257183"/>
              </a:xfrm>
              <a:custGeom>
                <a:avLst/>
                <a:gdLst/>
                <a:ahLst/>
                <a:cxnLst/>
                <a:rect l="l" t="t" r="r" b="b"/>
                <a:pathLst>
                  <a:path w="3989978" h="257183">
                    <a:moveTo>
                      <a:pt x="0" y="0"/>
                    </a:moveTo>
                    <a:lnTo>
                      <a:pt x="3989978" y="0"/>
                    </a:lnTo>
                    <a:lnTo>
                      <a:pt x="3989978" y="257183"/>
                    </a:lnTo>
                    <a:lnTo>
                      <a:pt x="0" y="257183"/>
                    </a:lnTo>
                    <a:close/>
                  </a:path>
                </a:pathLst>
              </a:custGeom>
              <a:solidFill>
                <a:srgbClr val="4CC7DD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0" y="-76200"/>
                <a:ext cx="3989978" cy="33338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235"/>
                  </a:lnSpc>
                </a:pPr>
              </a:p>
            </p:txBody>
          </p:sp>
        </p:grpSp>
        <p:sp>
          <p:nvSpPr>
            <p:cNvPr id="26" name="TextBox 26"/>
            <p:cNvSpPr txBox="1"/>
            <p:nvPr/>
          </p:nvSpPr>
          <p:spPr>
            <a:xfrm>
              <a:off x="5483394" y="161621"/>
              <a:ext cx="9593483" cy="9025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740"/>
                </a:lnSpc>
                <a:spcBef>
                  <a:spcPct val="0"/>
                </a:spcBef>
              </a:pPr>
              <a:r>
                <a:rPr lang="en-US" sz="4100" b="1">
                  <a:solidFill>
                    <a:srgbClr val="FFFFFF"/>
                  </a:solidFill>
                  <a:latin typeface="Open Sans Bold" panose="020B0806030504020204"/>
                  <a:ea typeface="Open Sans Bold" panose="020B0806030504020204"/>
                  <a:cs typeface="Open Sans Bold" panose="020B0806030504020204"/>
                  <a:sym typeface="Open Sans Bold" panose="020B0806030504020204"/>
                </a:rPr>
                <a:t>Village des paroisses</a:t>
              </a:r>
              <a:endParaRPr lang="en-US" sz="4100" b="1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endParaRP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2284538" y="5143500"/>
            <a:ext cx="4235166" cy="2110642"/>
            <a:chOff x="0" y="0"/>
            <a:chExt cx="1115435" cy="55588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115435" cy="555889"/>
            </a:xfrm>
            <a:custGeom>
              <a:avLst/>
              <a:gdLst/>
              <a:ahLst/>
              <a:cxnLst/>
              <a:rect l="l" t="t" r="r" b="b"/>
              <a:pathLst>
                <a:path w="1115435" h="555889">
                  <a:moveTo>
                    <a:pt x="0" y="0"/>
                  </a:moveTo>
                  <a:lnTo>
                    <a:pt x="1115435" y="0"/>
                  </a:lnTo>
                  <a:lnTo>
                    <a:pt x="1115435" y="555889"/>
                  </a:lnTo>
                  <a:lnTo>
                    <a:pt x="0" y="555889"/>
                  </a:lnTo>
                  <a:close/>
                </a:path>
              </a:pathLst>
            </a:custGeom>
            <a:solidFill>
              <a:srgbClr val="FDEAA1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47625"/>
              <a:ext cx="1115435" cy="6035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075"/>
                </a:lnSpc>
                <a:spcBef>
                  <a:spcPct val="0"/>
                </a:spcBef>
              </a:pPr>
              <a:r>
                <a:rPr lang="en-US" sz="2910" b="1" u="none" strike="noStrike" spc="11">
                  <a:solidFill>
                    <a:srgbClr val="000000"/>
                  </a:solidFill>
                  <a:latin typeface="Open Sans Bold" panose="020B0806030504020204"/>
                  <a:ea typeface="Open Sans Bold" panose="020B0806030504020204"/>
                  <a:cs typeface="Open Sans Bold" panose="020B0806030504020204"/>
                  <a:sym typeface="Open Sans Bold" panose="020B0806030504020204"/>
                </a:rPr>
                <a:t>Table-ronde </a:t>
              </a:r>
              <a:endParaRPr lang="en-US" sz="2910" b="1" u="none" strike="noStrike" spc="11">
                <a:solidFill>
                  <a:srgbClr val="000000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endParaRPr>
            </a:p>
            <a:p>
              <a:pPr marL="0" lvl="0" indent="0" algn="ctr">
                <a:lnSpc>
                  <a:spcPts val="4075"/>
                </a:lnSpc>
                <a:spcBef>
                  <a:spcPct val="0"/>
                </a:spcBef>
              </a:pPr>
              <a:r>
                <a:rPr lang="en-US" sz="2910" u="none" strike="noStrike" spc="11">
                  <a:solidFill>
                    <a:srgbClr val="000000"/>
                  </a:solidFill>
                  <a:latin typeface="Open Sans" panose="020B0606030504020204"/>
                  <a:ea typeface="Open Sans" panose="020B0606030504020204"/>
                  <a:cs typeface="Open Sans" panose="020B0606030504020204"/>
                  <a:sym typeface="Open Sans" panose="020B0606030504020204"/>
                </a:rPr>
                <a:t>Mgr Aveline, Sr You, </a:t>
              </a:r>
              <a:endParaRPr lang="en-US" sz="2910" u="none" strike="noStrike" spc="11">
                <a:solidFill>
                  <a:srgbClr val="000000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endParaRPr>
            </a:p>
            <a:p>
              <a:pPr marL="0" lvl="0" indent="0" algn="ctr">
                <a:lnSpc>
                  <a:spcPts val="4075"/>
                </a:lnSpc>
                <a:spcBef>
                  <a:spcPct val="0"/>
                </a:spcBef>
              </a:pPr>
              <a:r>
                <a:rPr lang="en-US" sz="2910" u="none" strike="noStrike" spc="11">
                  <a:solidFill>
                    <a:srgbClr val="000000"/>
                  </a:solidFill>
                  <a:latin typeface="Open Sans" panose="020B0606030504020204"/>
                  <a:ea typeface="Open Sans" panose="020B0606030504020204"/>
                  <a:cs typeface="Open Sans" panose="020B0606030504020204"/>
                  <a:sym typeface="Open Sans" panose="020B0606030504020204"/>
                </a:rPr>
                <a:t>B. Feugier</a:t>
              </a:r>
              <a:endParaRPr lang="en-US" sz="2910" u="none" strike="noStrike" spc="11">
                <a:solidFill>
                  <a:srgbClr val="000000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endParaRP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1769804" y="5164368"/>
            <a:ext cx="5664183" cy="2080249"/>
            <a:chOff x="0" y="0"/>
            <a:chExt cx="1491801" cy="547884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491801" cy="547884"/>
            </a:xfrm>
            <a:custGeom>
              <a:avLst/>
              <a:gdLst/>
              <a:ahLst/>
              <a:cxnLst/>
              <a:rect l="l" t="t" r="r" b="b"/>
              <a:pathLst>
                <a:path w="1491801" h="547884">
                  <a:moveTo>
                    <a:pt x="0" y="0"/>
                  </a:moveTo>
                  <a:lnTo>
                    <a:pt x="1491801" y="0"/>
                  </a:lnTo>
                  <a:lnTo>
                    <a:pt x="1491801" y="547884"/>
                  </a:lnTo>
                  <a:lnTo>
                    <a:pt x="0" y="547884"/>
                  </a:lnTo>
                  <a:close/>
                </a:path>
              </a:pathLst>
            </a:custGeom>
            <a:solidFill>
              <a:srgbClr val="FDB911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76200"/>
              <a:ext cx="1491801" cy="6240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35"/>
                </a:lnSpc>
              </a:pPr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11769804" y="5505401"/>
            <a:ext cx="5514901" cy="1012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 b="1">
                <a:solidFill>
                  <a:srgbClr val="737373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Vivre l’harmonie : </a:t>
            </a:r>
            <a:endParaRPr lang="en-US" sz="2900" b="1">
              <a:solidFill>
                <a:srgbClr val="737373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  <a:p>
            <a:pPr algn="ctr">
              <a:lnSpc>
                <a:spcPts val="4060"/>
              </a:lnSpc>
              <a:spcBef>
                <a:spcPct val="0"/>
              </a:spcBef>
            </a:pPr>
            <a:r>
              <a:rPr lang="en-US" sz="2900" b="1">
                <a:solidFill>
                  <a:srgbClr val="737373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danse, chants</a:t>
            </a:r>
            <a:endParaRPr lang="en-US" sz="2900" b="1">
              <a:solidFill>
                <a:srgbClr val="737373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</p:txBody>
      </p:sp>
      <p:grpSp>
        <p:nvGrpSpPr>
          <p:cNvPr id="34" name="Group 34"/>
          <p:cNvGrpSpPr/>
          <p:nvPr/>
        </p:nvGrpSpPr>
        <p:grpSpPr>
          <a:xfrm>
            <a:off x="6624478" y="5133975"/>
            <a:ext cx="5039043" cy="2110642"/>
            <a:chOff x="0" y="0"/>
            <a:chExt cx="1327155" cy="555889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1327155" cy="555889"/>
            </a:xfrm>
            <a:custGeom>
              <a:avLst/>
              <a:gdLst/>
              <a:ahLst/>
              <a:cxnLst/>
              <a:rect l="l" t="t" r="r" b="b"/>
              <a:pathLst>
                <a:path w="1327155" h="555889">
                  <a:moveTo>
                    <a:pt x="0" y="0"/>
                  </a:moveTo>
                  <a:lnTo>
                    <a:pt x="1327155" y="0"/>
                  </a:lnTo>
                  <a:lnTo>
                    <a:pt x="1327155" y="555889"/>
                  </a:lnTo>
                  <a:lnTo>
                    <a:pt x="0" y="555889"/>
                  </a:lnTo>
                  <a:close/>
                </a:path>
              </a:pathLst>
            </a:custGeom>
            <a:solidFill>
              <a:srgbClr val="A177A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-76200"/>
              <a:ext cx="1327155" cy="6320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35"/>
                </a:lnSpc>
              </a:pPr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6929278" y="5308552"/>
            <a:ext cx="4383407" cy="1526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  <a:spcBef>
                <a:spcPct val="0"/>
              </a:spcBef>
            </a:pPr>
            <a:r>
              <a:rPr lang="en-US" sz="2900" b="1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Construire ensemble : fresque, jeux à l’extérieur</a:t>
            </a:r>
            <a:endParaRPr lang="en-US" sz="2900" b="1">
              <a:solidFill>
                <a:srgbClr val="FFFFFF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</p:txBody>
      </p:sp>
      <p:grpSp>
        <p:nvGrpSpPr>
          <p:cNvPr id="38" name="Group 38"/>
          <p:cNvGrpSpPr/>
          <p:nvPr/>
        </p:nvGrpSpPr>
        <p:grpSpPr>
          <a:xfrm>
            <a:off x="2284538" y="8532401"/>
            <a:ext cx="15149449" cy="976492"/>
            <a:chOff x="0" y="0"/>
            <a:chExt cx="20199265" cy="1301989"/>
          </a:xfrm>
        </p:grpSpPr>
        <p:grpSp>
          <p:nvGrpSpPr>
            <p:cNvPr id="39" name="Group 39"/>
            <p:cNvGrpSpPr/>
            <p:nvPr/>
          </p:nvGrpSpPr>
          <p:grpSpPr>
            <a:xfrm>
              <a:off x="0" y="0"/>
              <a:ext cx="20199265" cy="1301989"/>
              <a:chOff x="0" y="0"/>
              <a:chExt cx="3989978" cy="257183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3989978" cy="257183"/>
              </a:xfrm>
              <a:custGeom>
                <a:avLst/>
                <a:gdLst/>
                <a:ahLst/>
                <a:cxnLst/>
                <a:rect l="l" t="t" r="r" b="b"/>
                <a:pathLst>
                  <a:path w="3989978" h="257183">
                    <a:moveTo>
                      <a:pt x="0" y="0"/>
                    </a:moveTo>
                    <a:lnTo>
                      <a:pt x="3989978" y="0"/>
                    </a:lnTo>
                    <a:lnTo>
                      <a:pt x="3989978" y="257183"/>
                    </a:lnTo>
                    <a:lnTo>
                      <a:pt x="0" y="257183"/>
                    </a:lnTo>
                    <a:close/>
                  </a:path>
                </a:pathLst>
              </a:custGeom>
              <a:solidFill>
                <a:srgbClr val="E14C6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0" y="-76200"/>
                <a:ext cx="3989978" cy="33338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235"/>
                  </a:lnSpc>
                </a:pPr>
              </a:p>
            </p:txBody>
          </p:sp>
        </p:grpSp>
        <p:sp>
          <p:nvSpPr>
            <p:cNvPr id="42" name="TextBox 42"/>
            <p:cNvSpPr txBox="1"/>
            <p:nvPr/>
          </p:nvSpPr>
          <p:spPr>
            <a:xfrm>
              <a:off x="488576" y="213561"/>
              <a:ext cx="18301327" cy="9025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40"/>
                </a:lnSpc>
                <a:spcBef>
                  <a:spcPct val="0"/>
                </a:spcBef>
              </a:pPr>
              <a:r>
                <a:rPr lang="en-US" sz="4100" b="1" i="1">
                  <a:solidFill>
                    <a:srgbClr val="FFFFFF"/>
                  </a:solidFill>
                  <a:latin typeface="Open Sans Bold Italics" panose="020B0806030504020204"/>
                  <a:ea typeface="Open Sans Bold Italics" panose="020B0806030504020204"/>
                  <a:cs typeface="Open Sans Bold Italics" panose="020B0806030504020204"/>
                  <a:sym typeface="Open Sans Bold Italics" panose="020B0806030504020204"/>
                </a:rPr>
                <a:t>En permanence : adoration, confessions</a:t>
              </a:r>
              <a:endParaRPr lang="en-US" sz="4100" b="1" i="1">
                <a:solidFill>
                  <a:srgbClr val="FFFFFF"/>
                </a:solidFill>
                <a:latin typeface="Open Sans Bold Italics" panose="020B0806030504020204"/>
                <a:ea typeface="Open Sans Bold Italics" panose="020B0806030504020204"/>
                <a:cs typeface="Open Sans Bold Italics" panose="020B0806030504020204"/>
                <a:sym typeface="Open Sans Bold Italics" panose="020B0806030504020204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51944">
            <a:off x="-5109495" y="-2894439"/>
            <a:ext cx="12879189" cy="6831971"/>
          </a:xfrm>
          <a:custGeom>
            <a:avLst/>
            <a:gdLst/>
            <a:ahLst/>
            <a:cxnLst/>
            <a:rect l="l" t="t" r="r" b="b"/>
            <a:pathLst>
              <a:path w="12879189" h="6831971">
                <a:moveTo>
                  <a:pt x="0" y="0"/>
                </a:moveTo>
                <a:lnTo>
                  <a:pt x="12879189" y="0"/>
                </a:lnTo>
                <a:lnTo>
                  <a:pt x="12879189" y="6831971"/>
                </a:lnTo>
                <a:lnTo>
                  <a:pt x="0" y="6831971"/>
                </a:lnTo>
                <a:lnTo>
                  <a:pt x="0" y="0"/>
                </a:lnTo>
                <a:close/>
              </a:path>
            </a:pathLst>
          </a:custGeom>
          <a:blipFill>
            <a:blip r:embed="rId1" cstate="email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767996" y="1833673"/>
            <a:ext cx="295974" cy="288565"/>
          </a:xfrm>
          <a:custGeom>
            <a:avLst/>
            <a:gdLst/>
            <a:ahLst/>
            <a:cxnLst/>
            <a:rect l="l" t="t" r="r" b="b"/>
            <a:pathLst>
              <a:path w="295974" h="288565">
                <a:moveTo>
                  <a:pt x="0" y="0"/>
                </a:moveTo>
                <a:lnTo>
                  <a:pt x="295974" y="0"/>
                </a:lnTo>
                <a:lnTo>
                  <a:pt x="295974" y="288565"/>
                </a:lnTo>
                <a:lnTo>
                  <a:pt x="0" y="28856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Freeform 4"/>
          <p:cNvSpPr/>
          <p:nvPr/>
        </p:nvSpPr>
        <p:spPr>
          <a:xfrm rot="2529108">
            <a:off x="617372" y="456694"/>
            <a:ext cx="301248" cy="301248"/>
          </a:xfrm>
          <a:custGeom>
            <a:avLst/>
            <a:gdLst/>
            <a:ahLst/>
            <a:cxnLst/>
            <a:rect l="l" t="t" r="r" b="b"/>
            <a:pathLst>
              <a:path w="301248" h="301248">
                <a:moveTo>
                  <a:pt x="0" y="0"/>
                </a:moveTo>
                <a:lnTo>
                  <a:pt x="301248" y="0"/>
                </a:lnTo>
                <a:lnTo>
                  <a:pt x="301248" y="301248"/>
                </a:lnTo>
                <a:lnTo>
                  <a:pt x="0" y="30124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" name="Freeform 5"/>
          <p:cNvSpPr/>
          <p:nvPr/>
        </p:nvSpPr>
        <p:spPr>
          <a:xfrm rot="-2225621">
            <a:off x="1380337" y="1037979"/>
            <a:ext cx="244762" cy="637817"/>
          </a:xfrm>
          <a:custGeom>
            <a:avLst/>
            <a:gdLst/>
            <a:ahLst/>
            <a:cxnLst/>
            <a:rect l="l" t="t" r="r" b="b"/>
            <a:pathLst>
              <a:path w="244762" h="637817">
                <a:moveTo>
                  <a:pt x="0" y="0"/>
                </a:moveTo>
                <a:lnTo>
                  <a:pt x="244762" y="0"/>
                </a:lnTo>
                <a:lnTo>
                  <a:pt x="244762" y="637817"/>
                </a:lnTo>
                <a:lnTo>
                  <a:pt x="0" y="637817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6" name="Freeform 6"/>
          <p:cNvSpPr/>
          <p:nvPr/>
        </p:nvSpPr>
        <p:spPr>
          <a:xfrm rot="-5923571">
            <a:off x="2549601" y="386174"/>
            <a:ext cx="244293" cy="408005"/>
          </a:xfrm>
          <a:custGeom>
            <a:avLst/>
            <a:gdLst/>
            <a:ahLst/>
            <a:cxnLst/>
            <a:rect l="l" t="t" r="r" b="b"/>
            <a:pathLst>
              <a:path w="244293" h="408005">
                <a:moveTo>
                  <a:pt x="0" y="0"/>
                </a:moveTo>
                <a:lnTo>
                  <a:pt x="244292" y="0"/>
                </a:lnTo>
                <a:lnTo>
                  <a:pt x="244292" y="408005"/>
                </a:lnTo>
                <a:lnTo>
                  <a:pt x="0" y="408005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email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7" name="Freeform 7"/>
          <p:cNvSpPr/>
          <p:nvPr/>
        </p:nvSpPr>
        <p:spPr>
          <a:xfrm rot="456766">
            <a:off x="2160931" y="355407"/>
            <a:ext cx="218385" cy="569081"/>
          </a:xfrm>
          <a:custGeom>
            <a:avLst/>
            <a:gdLst/>
            <a:ahLst/>
            <a:cxnLst/>
            <a:rect l="l" t="t" r="r" b="b"/>
            <a:pathLst>
              <a:path w="218385" h="569081">
                <a:moveTo>
                  <a:pt x="0" y="0"/>
                </a:moveTo>
                <a:lnTo>
                  <a:pt x="218385" y="0"/>
                </a:lnTo>
                <a:lnTo>
                  <a:pt x="218385" y="569081"/>
                </a:lnTo>
                <a:lnTo>
                  <a:pt x="0" y="569081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email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8" name="Group 8"/>
          <p:cNvGrpSpPr/>
          <p:nvPr/>
        </p:nvGrpSpPr>
        <p:grpSpPr>
          <a:xfrm rot="-7082631">
            <a:off x="2949020" y="1031595"/>
            <a:ext cx="206987" cy="206987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B911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9230" tIns="9230" rIns="9230" bIns="9230" rtlCol="0" anchor="ctr"/>
            <a:lstStyle/>
            <a:p>
              <a:pPr algn="ctr">
                <a:lnSpc>
                  <a:spcPts val="8120"/>
                </a:lnSpc>
              </a:pPr>
            </a:p>
          </p:txBody>
        </p:sp>
      </p:grpSp>
      <p:sp>
        <p:nvSpPr>
          <p:cNvPr id="11" name="Freeform 11"/>
          <p:cNvSpPr/>
          <p:nvPr/>
        </p:nvSpPr>
        <p:spPr>
          <a:xfrm rot="2529108">
            <a:off x="1888456" y="1562032"/>
            <a:ext cx="464426" cy="464426"/>
          </a:xfrm>
          <a:custGeom>
            <a:avLst/>
            <a:gdLst/>
            <a:ahLst/>
            <a:cxnLst/>
            <a:rect l="l" t="t" r="r" b="b"/>
            <a:pathLst>
              <a:path w="464426" h="464426">
                <a:moveTo>
                  <a:pt x="0" y="0"/>
                </a:moveTo>
                <a:lnTo>
                  <a:pt x="464426" y="0"/>
                </a:lnTo>
                <a:lnTo>
                  <a:pt x="464426" y="464426"/>
                </a:lnTo>
                <a:lnTo>
                  <a:pt x="0" y="464426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email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2" name="Group 12"/>
          <p:cNvGrpSpPr/>
          <p:nvPr/>
        </p:nvGrpSpPr>
        <p:grpSpPr>
          <a:xfrm rot="-4382631">
            <a:off x="5597337" y="418053"/>
            <a:ext cx="206987" cy="206987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14C6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9230" tIns="9230" rIns="9230" bIns="9230" rtlCol="0" anchor="ctr"/>
            <a:lstStyle/>
            <a:p>
              <a:pPr algn="ctr">
                <a:lnSpc>
                  <a:spcPts val="8120"/>
                </a:lnSpc>
              </a:pPr>
            </a:p>
          </p:txBody>
        </p:sp>
      </p:grpSp>
      <p:sp>
        <p:nvSpPr>
          <p:cNvPr id="15" name="Freeform 15"/>
          <p:cNvSpPr/>
          <p:nvPr/>
        </p:nvSpPr>
        <p:spPr>
          <a:xfrm rot="-1790003">
            <a:off x="468706" y="2842888"/>
            <a:ext cx="598579" cy="283577"/>
          </a:xfrm>
          <a:custGeom>
            <a:avLst/>
            <a:gdLst/>
            <a:ahLst/>
            <a:cxnLst/>
            <a:rect l="l" t="t" r="r" b="b"/>
            <a:pathLst>
              <a:path w="598579" h="283577">
                <a:moveTo>
                  <a:pt x="0" y="0"/>
                </a:moveTo>
                <a:lnTo>
                  <a:pt x="598579" y="0"/>
                </a:lnTo>
                <a:lnTo>
                  <a:pt x="598579" y="283577"/>
                </a:lnTo>
                <a:lnTo>
                  <a:pt x="0" y="283577"/>
                </a:lnTo>
                <a:lnTo>
                  <a:pt x="0" y="0"/>
                </a:lnTo>
                <a:close/>
              </a:path>
            </a:pathLst>
          </a:custGeom>
          <a:blipFill>
            <a:blip r:embed="rId15" cstate="email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6" name="Freeform 16"/>
          <p:cNvSpPr/>
          <p:nvPr/>
        </p:nvSpPr>
        <p:spPr>
          <a:xfrm>
            <a:off x="4513722" y="392369"/>
            <a:ext cx="386917" cy="377834"/>
          </a:xfrm>
          <a:custGeom>
            <a:avLst/>
            <a:gdLst/>
            <a:ahLst/>
            <a:cxnLst/>
            <a:rect l="l" t="t" r="r" b="b"/>
            <a:pathLst>
              <a:path w="386917" h="377834">
                <a:moveTo>
                  <a:pt x="0" y="0"/>
                </a:moveTo>
                <a:lnTo>
                  <a:pt x="386917" y="0"/>
                </a:lnTo>
                <a:lnTo>
                  <a:pt x="386917" y="377835"/>
                </a:lnTo>
                <a:lnTo>
                  <a:pt x="0" y="377835"/>
                </a:lnTo>
                <a:lnTo>
                  <a:pt x="0" y="0"/>
                </a:lnTo>
                <a:close/>
              </a:path>
            </a:pathLst>
          </a:custGeom>
          <a:blipFill>
            <a:blip r:embed="rId17" cstate="email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7" name="TextBox 17"/>
          <p:cNvSpPr txBox="1"/>
          <p:nvPr/>
        </p:nvSpPr>
        <p:spPr>
          <a:xfrm>
            <a:off x="3624009" y="1910171"/>
            <a:ext cx="14663991" cy="802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70"/>
              </a:lnSpc>
            </a:pPr>
            <a:r>
              <a:rPr lang="en-US" sz="4865" spc="146">
                <a:solidFill>
                  <a:srgbClr val="A177AF"/>
                </a:solidFill>
                <a:latin typeface="League Spartan" panose="00000800000000000000"/>
                <a:ea typeface="League Spartan" panose="00000800000000000000"/>
                <a:cs typeface="League Spartan" panose="00000800000000000000"/>
                <a:sym typeface="League Spartan" panose="00000800000000000000"/>
              </a:rPr>
              <a:t>Avec le Christ et mes frères : 15h45</a:t>
            </a:r>
            <a:endParaRPr lang="en-US" sz="4865" spc="146">
              <a:solidFill>
                <a:srgbClr val="A177AF"/>
              </a:solidFill>
              <a:latin typeface="League Spartan" panose="00000800000000000000"/>
              <a:ea typeface="League Spartan" panose="00000800000000000000"/>
              <a:cs typeface="League Spartan" panose="00000800000000000000"/>
              <a:sym typeface="League Spartan" panose="00000800000000000000"/>
            </a:endParaRPr>
          </a:p>
        </p:txBody>
      </p:sp>
      <p:sp>
        <p:nvSpPr>
          <p:cNvPr id="18" name="Freeform 18"/>
          <p:cNvSpPr/>
          <p:nvPr/>
        </p:nvSpPr>
        <p:spPr>
          <a:xfrm rot="2529108">
            <a:off x="2820301" y="2072626"/>
            <a:ext cx="464426" cy="464426"/>
          </a:xfrm>
          <a:custGeom>
            <a:avLst/>
            <a:gdLst/>
            <a:ahLst/>
            <a:cxnLst/>
            <a:rect l="l" t="t" r="r" b="b"/>
            <a:pathLst>
              <a:path w="464426" h="464426">
                <a:moveTo>
                  <a:pt x="0" y="0"/>
                </a:moveTo>
                <a:lnTo>
                  <a:pt x="464426" y="0"/>
                </a:lnTo>
                <a:lnTo>
                  <a:pt x="464426" y="464426"/>
                </a:lnTo>
                <a:lnTo>
                  <a:pt x="0" y="464426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email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9" name="Group 19"/>
          <p:cNvGrpSpPr/>
          <p:nvPr/>
        </p:nvGrpSpPr>
        <p:grpSpPr>
          <a:xfrm>
            <a:off x="2755990" y="3951038"/>
            <a:ext cx="12245559" cy="3192682"/>
            <a:chOff x="0" y="0"/>
            <a:chExt cx="3225168" cy="840871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225168" cy="840871"/>
            </a:xfrm>
            <a:custGeom>
              <a:avLst/>
              <a:gdLst/>
              <a:ahLst/>
              <a:cxnLst/>
              <a:rect l="l" t="t" r="r" b="b"/>
              <a:pathLst>
                <a:path w="3225168" h="840871">
                  <a:moveTo>
                    <a:pt x="0" y="0"/>
                  </a:moveTo>
                  <a:lnTo>
                    <a:pt x="3225168" y="0"/>
                  </a:lnTo>
                  <a:lnTo>
                    <a:pt x="3225168" y="840871"/>
                  </a:lnTo>
                  <a:lnTo>
                    <a:pt x="0" y="840871"/>
                  </a:lnTo>
                  <a:close/>
                </a:path>
              </a:pathLst>
            </a:custGeom>
            <a:solidFill>
              <a:srgbClr val="A177A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76200"/>
              <a:ext cx="3225168" cy="9170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35"/>
                </a:lnSpc>
              </a:pP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3509787" y="3951038"/>
            <a:ext cx="9992196" cy="2755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40"/>
              </a:lnSpc>
            </a:pPr>
            <a:r>
              <a:rPr lang="en-US" sz="4100" b="1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Messe</a:t>
            </a:r>
            <a:endParaRPr lang="en-US" sz="4100" b="1">
              <a:solidFill>
                <a:srgbClr val="FFFFFF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  <a:p>
            <a:pPr algn="l">
              <a:lnSpc>
                <a:spcPts val="5460"/>
              </a:lnSpc>
            </a:pPr>
            <a:r>
              <a:rPr lang="en-US" sz="3900" b="1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Présidée par Mgr Le Saux</a:t>
            </a:r>
            <a:endParaRPr lang="en-US" sz="3900" b="1">
              <a:solidFill>
                <a:srgbClr val="FFFFFF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  <a:p>
            <a:pPr algn="l">
              <a:lnSpc>
                <a:spcPts val="5460"/>
              </a:lnSpc>
            </a:pPr>
            <a:r>
              <a:rPr lang="en-US" sz="3900" b="1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Textes 1er dimanche de l’Avent</a:t>
            </a:r>
            <a:endParaRPr lang="en-US" sz="3900" b="1">
              <a:solidFill>
                <a:srgbClr val="FFFFFF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  <a:p>
            <a:pPr algn="l">
              <a:lnSpc>
                <a:spcPts val="5460"/>
              </a:lnSpc>
              <a:spcBef>
                <a:spcPct val="0"/>
              </a:spcBef>
            </a:pPr>
            <a:r>
              <a:rPr lang="en-US" sz="3900" b="1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Homélie : cardinal Aveline</a:t>
            </a:r>
            <a:endParaRPr lang="en-US" sz="3900" b="1">
              <a:solidFill>
                <a:srgbClr val="FFFFFF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</p:txBody>
      </p:sp>
      <p:grpSp>
        <p:nvGrpSpPr>
          <p:cNvPr id="23" name="Group 23"/>
          <p:cNvGrpSpPr/>
          <p:nvPr/>
        </p:nvGrpSpPr>
        <p:grpSpPr>
          <a:xfrm>
            <a:off x="2724521" y="7124700"/>
            <a:ext cx="12277029" cy="1531522"/>
            <a:chOff x="0" y="0"/>
            <a:chExt cx="3233456" cy="403364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3233456" cy="403364"/>
            </a:xfrm>
            <a:custGeom>
              <a:avLst/>
              <a:gdLst/>
              <a:ahLst/>
              <a:cxnLst/>
              <a:rect l="l" t="t" r="r" b="b"/>
              <a:pathLst>
                <a:path w="3233456" h="403364">
                  <a:moveTo>
                    <a:pt x="0" y="0"/>
                  </a:moveTo>
                  <a:lnTo>
                    <a:pt x="3233456" y="0"/>
                  </a:lnTo>
                  <a:lnTo>
                    <a:pt x="3233456" y="403364"/>
                  </a:lnTo>
                  <a:lnTo>
                    <a:pt x="0" y="403364"/>
                  </a:lnTo>
                  <a:close/>
                </a:path>
              </a:pathLst>
            </a:custGeom>
            <a:solidFill>
              <a:srgbClr val="E14C6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76200"/>
              <a:ext cx="3233456" cy="4795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35"/>
                </a:lnSpc>
              </a:pPr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3489191" y="7200900"/>
            <a:ext cx="11394276" cy="1419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40"/>
              </a:lnSpc>
            </a:pPr>
            <a:r>
              <a:rPr lang="en-US" sz="4100" b="1" dirty="0" err="1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Consécration</a:t>
            </a:r>
            <a:r>
              <a:rPr lang="en-US" sz="4100" b="1" dirty="0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 du </a:t>
            </a:r>
            <a:r>
              <a:rPr lang="en-US" sz="4100" b="1" dirty="0" err="1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diocèse</a:t>
            </a:r>
            <a:r>
              <a:rPr lang="en-US" sz="4100" b="1" dirty="0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 au Coeur de </a:t>
            </a:r>
            <a:r>
              <a:rPr lang="en-US" sz="4100" b="1" dirty="0" err="1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Jésus</a:t>
            </a:r>
            <a:endParaRPr lang="en-US" sz="4100" b="1" dirty="0">
              <a:solidFill>
                <a:srgbClr val="FFFFFF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  <a:p>
            <a:pPr algn="l">
              <a:lnSpc>
                <a:spcPts val="5740"/>
              </a:lnSpc>
              <a:spcBef>
                <a:spcPct val="0"/>
              </a:spcBef>
            </a:pPr>
            <a:r>
              <a:rPr lang="en-US" sz="4100" b="1" dirty="0">
                <a:solidFill>
                  <a:srgbClr val="FFFFFF"/>
                </a:solidFill>
                <a:latin typeface="Open Sans Bold" panose="020B0806030504020204"/>
                <a:ea typeface="Open Sans Bold" panose="020B0806030504020204"/>
                <a:cs typeface="Open Sans Bold" panose="020B0806030504020204"/>
                <a:sym typeface="Open Sans Bold" panose="020B0806030504020204"/>
              </a:rPr>
              <a:t>Envoi</a:t>
            </a:r>
            <a:endParaRPr lang="en-US" sz="4100" b="1" dirty="0">
              <a:solidFill>
                <a:srgbClr val="FFFFFF"/>
              </a:solidFill>
              <a:latin typeface="Open Sans Bold" panose="020B0806030504020204"/>
              <a:ea typeface="Open Sans Bold" panose="020B0806030504020204"/>
              <a:cs typeface="Open Sans Bold" panose="020B0806030504020204"/>
              <a:sym typeface="Open Sans Bold" panose="020B0806030504020204"/>
            </a:endParaRPr>
          </a:p>
        </p:txBody>
      </p:sp>
      <p:sp>
        <p:nvSpPr>
          <p:cNvPr id="27" name="Freeform 27"/>
          <p:cNvSpPr/>
          <p:nvPr/>
        </p:nvSpPr>
        <p:spPr>
          <a:xfrm>
            <a:off x="15307987" y="5742663"/>
            <a:ext cx="2340480" cy="3515637"/>
          </a:xfrm>
          <a:custGeom>
            <a:avLst/>
            <a:gdLst/>
            <a:ahLst/>
            <a:cxnLst/>
            <a:rect l="l" t="t" r="r" b="b"/>
            <a:pathLst>
              <a:path w="2340480" h="3515637">
                <a:moveTo>
                  <a:pt x="0" y="0"/>
                </a:moveTo>
                <a:lnTo>
                  <a:pt x="2340480" y="0"/>
                </a:lnTo>
                <a:lnTo>
                  <a:pt x="2340480" y="3515637"/>
                </a:lnTo>
                <a:lnTo>
                  <a:pt x="0" y="3515637"/>
                </a:lnTo>
                <a:lnTo>
                  <a:pt x="0" y="0"/>
                </a:lnTo>
                <a:close/>
              </a:path>
            </a:pathLst>
          </a:custGeom>
          <a:blipFill>
            <a:blip r:embed="rId19" cstate="email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2146</Words>
  <Application>WPS Presentation</Application>
  <PresentationFormat>Personnalisé</PresentationFormat>
  <Paragraphs>130</Paragraphs>
  <Slides>12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8" baseType="lpstr">
      <vt:lpstr>Arial</vt:lpstr>
      <vt:lpstr>SimSun</vt:lpstr>
      <vt:lpstr>Wingdings</vt:lpstr>
      <vt:lpstr>Adumu Regular</vt:lpstr>
      <vt:lpstr>A Day Without Sun Text Bold</vt:lpstr>
      <vt:lpstr>League Spartan</vt:lpstr>
      <vt:lpstr>Arial</vt:lpstr>
      <vt:lpstr>Aileron</vt:lpstr>
      <vt:lpstr>Open Sans Italics</vt:lpstr>
      <vt:lpstr>Open Sans Bold</vt:lpstr>
      <vt:lpstr>Open Sans</vt:lpstr>
      <vt:lpstr>Open Sans Bold Italics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journée diocésaine du jubilé</dc:title>
  <dc:creator>Marie-Thérèse VANDAME</dc:creator>
  <cp:lastModifiedBy>flower family famille nombreus</cp:lastModifiedBy>
  <cp:revision>9</cp:revision>
  <dcterms:created xsi:type="dcterms:W3CDTF">2006-08-16T00:00:00Z</dcterms:created>
  <dcterms:modified xsi:type="dcterms:W3CDTF">2025-10-07T12:20:23Z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A2FECB7FE65A42489E22D6F5B59DE6BE_13</vt:lpwstr>
  </property>
  <property fmtid="{D5CDD505-2E9C-101B-9397-08002B2CF9AE}" pid="3" name="KSOProductBuildVer">
    <vt:lpwstr>1036-12.2.0.22549</vt:lpwstr>
  </property>
</Properties>
</file>